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5" r:id="rId18"/>
    <p:sldId id="273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1" autoAdjust="0"/>
    <p:restoredTop sz="94660"/>
  </p:normalViewPr>
  <p:slideViewPr>
    <p:cSldViewPr snapToGrid="0">
      <p:cViewPr varScale="1">
        <p:scale>
          <a:sx n="135" d="100"/>
          <a:sy n="135" d="100"/>
        </p:scale>
        <p:origin x="636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9B349-F106-4006-9041-DEB8F7591EA1}" type="datetimeFigureOut">
              <a:rPr lang="cs-CZ" smtClean="0"/>
              <a:t>30.09.2020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BDE01-848F-47D1-A8E1-29DF0FA099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3530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9B349-F106-4006-9041-DEB8F7591EA1}" type="datetimeFigureOut">
              <a:rPr lang="cs-CZ" smtClean="0"/>
              <a:t>30.09.2020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BDE01-848F-47D1-A8E1-29DF0FA099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9781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9B349-F106-4006-9041-DEB8F7591EA1}" type="datetimeFigureOut">
              <a:rPr lang="cs-CZ" smtClean="0"/>
              <a:t>30.09.2020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BDE01-848F-47D1-A8E1-29DF0FA099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0095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9B349-F106-4006-9041-DEB8F7591EA1}" type="datetimeFigureOut">
              <a:rPr lang="cs-CZ" smtClean="0"/>
              <a:t>30.09.2020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BDE01-848F-47D1-A8E1-29DF0FA099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7632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9B349-F106-4006-9041-DEB8F7591EA1}" type="datetimeFigureOut">
              <a:rPr lang="cs-CZ" smtClean="0"/>
              <a:t>30.09.2020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BDE01-848F-47D1-A8E1-29DF0FA099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888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9B349-F106-4006-9041-DEB8F7591EA1}" type="datetimeFigureOut">
              <a:rPr lang="cs-CZ" smtClean="0"/>
              <a:t>30.09.2020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BDE01-848F-47D1-A8E1-29DF0FA099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162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9B349-F106-4006-9041-DEB8F7591EA1}" type="datetimeFigureOut">
              <a:rPr lang="cs-CZ" smtClean="0"/>
              <a:t>30.09.2020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BDE01-848F-47D1-A8E1-29DF0FA099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422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9B349-F106-4006-9041-DEB8F7591EA1}" type="datetimeFigureOut">
              <a:rPr lang="cs-CZ" smtClean="0"/>
              <a:t>30.09.2020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BDE01-848F-47D1-A8E1-29DF0FA099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9771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9B349-F106-4006-9041-DEB8F7591EA1}" type="datetimeFigureOut">
              <a:rPr lang="cs-CZ" smtClean="0"/>
              <a:t>30.09.2020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BDE01-848F-47D1-A8E1-29DF0FA099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3567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9B349-F106-4006-9041-DEB8F7591EA1}" type="datetimeFigureOut">
              <a:rPr lang="cs-CZ" smtClean="0"/>
              <a:t>30.09.2020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BDE01-848F-47D1-A8E1-29DF0FA099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8878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9B349-F106-4006-9041-DEB8F7591EA1}" type="datetimeFigureOut">
              <a:rPr lang="cs-CZ" smtClean="0"/>
              <a:t>30.09.2020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BDE01-848F-47D1-A8E1-29DF0FA099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5010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99B349-F106-4006-9041-DEB8F7591EA1}" type="datetimeFigureOut">
              <a:rPr lang="cs-CZ" smtClean="0"/>
              <a:t>30.09.2020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3BDE01-848F-47D1-A8E1-29DF0FA099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3058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DF8094AE-28C7-4352-8154-FB4EB2EFA127}"/>
              </a:ext>
            </a:extLst>
          </p:cNvPr>
          <p:cNvSpPr txBox="1"/>
          <p:nvPr/>
        </p:nvSpPr>
        <p:spPr>
          <a:xfrm>
            <a:off x="5017813" y="5561255"/>
            <a:ext cx="607119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cs-CZ" sz="1200" b="0" i="0" u="none" strike="noStrike" baseline="0" dirty="0">
              <a:solidFill>
                <a:srgbClr val="000000"/>
              </a:solidFill>
              <a:latin typeface="AUdimat"/>
            </a:endParaRPr>
          </a:p>
          <a:p>
            <a:r>
              <a:rPr lang="cs-CZ" sz="1200" b="1" i="0" u="none" strike="noStrike" baseline="0" dirty="0">
                <a:solidFill>
                  <a:srgbClr val="000000"/>
                </a:solidFill>
                <a:latin typeface="AUdimat"/>
              </a:rPr>
              <a:t>Doktorand: Ing. arch. Vojtěch Hybler </a:t>
            </a:r>
            <a:r>
              <a:rPr lang="cs-CZ" sz="1200" b="0" i="0" u="none" strike="noStrike" baseline="0" dirty="0">
                <a:solidFill>
                  <a:srgbClr val="000000"/>
                </a:solidFill>
                <a:latin typeface="AUdimat"/>
              </a:rPr>
              <a:t>| </a:t>
            </a:r>
            <a:r>
              <a:rPr lang="cs-CZ" sz="1200" b="1" i="0" u="none" strike="noStrike" baseline="0" dirty="0">
                <a:solidFill>
                  <a:srgbClr val="000000"/>
                </a:solidFill>
                <a:latin typeface="AUdimat"/>
              </a:rPr>
              <a:t>1. ročník 2019/20 </a:t>
            </a:r>
            <a:endParaRPr lang="cs-CZ" sz="1200" b="0" i="0" u="none" strike="noStrike" baseline="0" dirty="0">
              <a:solidFill>
                <a:srgbClr val="000000"/>
              </a:solidFill>
              <a:latin typeface="AUdimat"/>
            </a:endParaRPr>
          </a:p>
          <a:p>
            <a:r>
              <a:rPr lang="cs-CZ" sz="1200" b="1" i="0" u="none" strike="noStrike" baseline="0" dirty="0">
                <a:solidFill>
                  <a:srgbClr val="000000"/>
                </a:solidFill>
                <a:latin typeface="AUdimat"/>
              </a:rPr>
              <a:t>Ústav navrhování I | Studijní obor: AST </a:t>
            </a:r>
            <a:endParaRPr lang="cs-CZ" sz="1200" b="0" i="0" u="none" strike="noStrike" baseline="0" dirty="0">
              <a:solidFill>
                <a:srgbClr val="000000"/>
              </a:solidFill>
              <a:latin typeface="AUdimat"/>
            </a:endParaRPr>
          </a:p>
          <a:p>
            <a:r>
              <a:rPr lang="cs-CZ" sz="1200" b="1" i="0" u="none" strike="noStrike" baseline="0" dirty="0">
                <a:solidFill>
                  <a:srgbClr val="000000"/>
                </a:solidFill>
                <a:latin typeface="AUdimat"/>
              </a:rPr>
              <a:t>Odborný školitel: doc. Ing. arch. Tomáš </a:t>
            </a:r>
            <a:r>
              <a:rPr lang="cs-CZ" sz="1200" b="1" i="0" u="none" strike="noStrike" baseline="0" dirty="0" err="1">
                <a:solidFill>
                  <a:srgbClr val="000000"/>
                </a:solidFill>
                <a:latin typeface="AUdimat"/>
              </a:rPr>
              <a:t>Hradečný</a:t>
            </a:r>
            <a:r>
              <a:rPr lang="cs-CZ" sz="1200" b="1" i="0" u="none" strike="noStrike" baseline="0" dirty="0">
                <a:solidFill>
                  <a:srgbClr val="000000"/>
                </a:solidFill>
                <a:latin typeface="AUdimat"/>
              </a:rPr>
              <a:t> </a:t>
            </a:r>
            <a:endParaRPr lang="cs-CZ" sz="1200" b="0" i="0" u="none" strike="noStrike" baseline="0" dirty="0">
              <a:solidFill>
                <a:srgbClr val="000000"/>
              </a:solidFill>
              <a:latin typeface="AUdimat"/>
            </a:endParaRPr>
          </a:p>
          <a:p>
            <a:r>
              <a:rPr lang="cs-CZ" sz="1200" b="1" i="0" u="none" strike="noStrike" baseline="0" dirty="0">
                <a:solidFill>
                  <a:srgbClr val="000000"/>
                </a:solidFill>
                <a:latin typeface="AUdimat"/>
              </a:rPr>
              <a:t>Školitel specialista: prof. Ing. arch. Mirko </a:t>
            </a:r>
            <a:r>
              <a:rPr lang="cs-CZ" sz="1200" b="1" i="0" u="none" strike="noStrike" baseline="0" dirty="0" err="1">
                <a:solidFill>
                  <a:srgbClr val="000000"/>
                </a:solidFill>
                <a:latin typeface="AUdimat"/>
              </a:rPr>
              <a:t>Baum</a:t>
            </a:r>
            <a:r>
              <a:rPr lang="cs-CZ" sz="1200" b="1" i="0" u="none" strike="noStrike" baseline="0" dirty="0">
                <a:solidFill>
                  <a:srgbClr val="000000"/>
                </a:solidFill>
                <a:latin typeface="AUdimat"/>
              </a:rPr>
              <a:t> </a:t>
            </a:r>
            <a:endParaRPr lang="cs-CZ" sz="1200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DFBAC364-7915-4E31-83A1-3761D45AA507}"/>
              </a:ext>
            </a:extLst>
          </p:cNvPr>
          <p:cNvSpPr txBox="1"/>
          <p:nvPr/>
        </p:nvSpPr>
        <p:spPr>
          <a:xfrm>
            <a:off x="5017813" y="3083721"/>
            <a:ext cx="4017350" cy="24160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cs-CZ" sz="1200" b="0" i="0" u="none" strike="noStrike" baseline="0" dirty="0">
              <a:solidFill>
                <a:srgbClr val="000000"/>
              </a:solidFill>
              <a:latin typeface="AUdimat"/>
            </a:endParaRPr>
          </a:p>
          <a:p>
            <a:r>
              <a:rPr lang="cs-CZ" sz="3500" b="1" i="0" u="none" strike="noStrike" baseline="0" dirty="0">
                <a:solidFill>
                  <a:srgbClr val="000000"/>
                </a:solidFill>
                <a:latin typeface="AUdimat"/>
              </a:rPr>
              <a:t>VÝVOJ FUNKČNÍHO PROTOTYPU 1 : 1 </a:t>
            </a:r>
            <a:endParaRPr lang="cs-CZ" sz="3500" b="0" i="0" u="none" strike="noStrike" baseline="0" dirty="0">
              <a:solidFill>
                <a:srgbClr val="000000"/>
              </a:solidFill>
              <a:latin typeface="AUdimat"/>
            </a:endParaRPr>
          </a:p>
          <a:p>
            <a:r>
              <a:rPr lang="cs-CZ" sz="2300" b="1" i="0" u="none" strike="noStrike" baseline="0" dirty="0">
                <a:solidFill>
                  <a:srgbClr val="000000"/>
                </a:solidFill>
                <a:latin typeface="AUdimat"/>
              </a:rPr>
              <a:t>Téma: Historie, současnost a budoucnost prefabrikace v architektuře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717868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9D1FD2A-2BBA-4B7A-80E4-09314FE251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EFBE16BE-9355-4D2F-83DC-BFEC3D5B71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90"/>
          <a:stretch/>
        </p:blipFill>
        <p:spPr>
          <a:xfrm>
            <a:off x="241298" y="557189"/>
            <a:ext cx="5315076" cy="5743618"/>
          </a:xfrm>
          <a:prstGeom prst="rect">
            <a:avLst/>
          </a:prstGeom>
        </p:spPr>
      </p:pic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54116756-DBA9-4369-8C0E-0FFD0EA03F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6" r="26133"/>
          <a:stretch/>
        </p:blipFill>
        <p:spPr>
          <a:xfrm>
            <a:off x="5700769" y="557189"/>
            <a:ext cx="3201932" cy="574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4429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8326A48-6F62-4936-8C78-82370E7AF1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895" y="643466"/>
            <a:ext cx="5758209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6285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608F8BB-34E5-4E9C-A407-773D80ECEF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8" r="11605"/>
          <a:stretch/>
        </p:blipFill>
        <p:spPr>
          <a:xfrm>
            <a:off x="241298" y="557189"/>
            <a:ext cx="4251513" cy="5743618"/>
          </a:xfrm>
          <a:prstGeom prst="rect">
            <a:avLst/>
          </a:prstGeom>
        </p:spPr>
      </p:pic>
      <p:pic>
        <p:nvPicPr>
          <p:cNvPr id="5" name="Obrázek 4" descr="Obsah obrázku budova&#10;&#10;Popis byl vytvořen automaticky">
            <a:extLst>
              <a:ext uri="{FF2B5EF4-FFF2-40B4-BE49-F238E27FC236}">
                <a16:creationId xmlns:a16="http://schemas.microsoft.com/office/drawing/2014/main" id="{E8207452-A37D-4A9A-B1E6-93D7DFFAEE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8" r="24946" b="-3"/>
          <a:stretch/>
        </p:blipFill>
        <p:spPr>
          <a:xfrm>
            <a:off x="4646531" y="557189"/>
            <a:ext cx="4256170" cy="574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9299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0A6B3ED-BD9B-4FCC-8296-7EF8604728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74" y="1968211"/>
            <a:ext cx="5037204" cy="2921578"/>
          </a:xfrm>
          <a:prstGeom prst="rect">
            <a:avLst/>
          </a:prstGeom>
        </p:spPr>
      </p:pic>
      <p:pic>
        <p:nvPicPr>
          <p:cNvPr id="5" name="Obrázek 4" descr="Obsah obrázku fotka, budova, muž, stojící&#10;&#10;Popis byl vytvořen automaticky">
            <a:extLst>
              <a:ext uri="{FF2B5EF4-FFF2-40B4-BE49-F238E27FC236}">
                <a16:creationId xmlns:a16="http://schemas.microsoft.com/office/drawing/2014/main" id="{7B7212CE-A554-46AD-8BBE-2B5B067E8A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991" y="1860312"/>
            <a:ext cx="3129534" cy="3137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8930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817B615B-A50F-4CC3-AFEB-1ED5FA7DD3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33" y="643466"/>
            <a:ext cx="7452933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2975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objekt, vsedě, přenosný počítač, počítač&#10;&#10;Popis byl vytvořen automaticky">
            <a:extLst>
              <a:ext uri="{FF2B5EF4-FFF2-40B4-BE49-F238E27FC236}">
                <a16:creationId xmlns:a16="http://schemas.microsoft.com/office/drawing/2014/main" id="{4BB59058-80AF-4F9B-8406-227DA52B5C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668657"/>
            <a:ext cx="8178799" cy="5520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9678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6E28A384-8351-44FC-9EA1-F7080EB001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056" y="643466"/>
            <a:ext cx="5027887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4906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Obrázek 2" descr="Obsah obrázku budova, hodiny&#10;&#10;Popis byl vytvořen automaticky">
            <a:extLst>
              <a:ext uri="{FF2B5EF4-FFF2-40B4-BE49-F238E27FC236}">
                <a16:creationId xmlns:a16="http://schemas.microsoft.com/office/drawing/2014/main" id="{BF30C283-8E0C-4E1A-8A56-49BD368698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7" r="10405" b="-1"/>
          <a:stretch/>
        </p:blipFill>
        <p:spPr>
          <a:xfrm>
            <a:off x="147637" y="173518"/>
            <a:ext cx="8848725" cy="651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1212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>
            <a:extLst>
              <a:ext uri="{FF2B5EF4-FFF2-40B4-BE49-F238E27FC236}">
                <a16:creationId xmlns:a16="http://schemas.microsoft.com/office/drawing/2014/main" id="{6EB55FF7-2AAC-41BE-B98F-5F9407C504AE}"/>
              </a:ext>
            </a:extLst>
          </p:cNvPr>
          <p:cNvSpPr txBox="1"/>
          <p:nvPr/>
        </p:nvSpPr>
        <p:spPr>
          <a:xfrm>
            <a:off x="1398181" y="1525434"/>
            <a:ext cx="6347637" cy="38071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cs-CZ" sz="1000" b="1" kern="5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ZÁKLADNÍ SEZNAM LITERATURY:</a:t>
            </a:r>
            <a:endParaRPr lang="cs-CZ" sz="1200" kern="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cs-CZ" sz="12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 </a:t>
            </a:r>
          </a:p>
          <a:p>
            <a:pPr>
              <a:lnSpc>
                <a:spcPct val="150000"/>
              </a:lnSpc>
            </a:pPr>
            <a:r>
              <a:rPr lang="cs-CZ" sz="1000" kern="5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BAUM, Mirko, </a:t>
            </a:r>
            <a:r>
              <a:rPr lang="cs-CZ" sz="1000" i="1" kern="5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Ulice na konci světa</a:t>
            </a:r>
            <a:r>
              <a:rPr lang="cs-CZ" sz="1000" kern="5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AVU/KANT, 2007, ISBN 978-80-86970-51-6</a:t>
            </a:r>
            <a:endParaRPr lang="cs-CZ" sz="1200" kern="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cs-CZ" sz="12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 </a:t>
            </a:r>
          </a:p>
          <a:p>
            <a:pPr>
              <a:lnSpc>
                <a:spcPct val="150000"/>
              </a:lnSpc>
            </a:pPr>
            <a:r>
              <a:rPr lang="cs-CZ" sz="1000" kern="5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WACHSMANN, Konrad, </a:t>
            </a:r>
            <a:r>
              <a:rPr lang="cs-CZ" sz="1000" i="1" kern="50" dirty="0" err="1">
                <a:effectLst/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Wendepunkt</a:t>
            </a:r>
            <a:r>
              <a:rPr lang="cs-CZ" sz="1000" i="1" kern="5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cs-CZ" sz="1000" i="1" kern="50" dirty="0" err="1">
                <a:effectLst/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im</a:t>
            </a:r>
            <a:r>
              <a:rPr lang="cs-CZ" sz="1000" i="1" kern="5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cs-CZ" sz="1000" i="1" kern="50" dirty="0" err="1">
                <a:effectLst/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Bauen</a:t>
            </a:r>
            <a:r>
              <a:rPr lang="cs-CZ" sz="1000" kern="5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cs-CZ" sz="1000" kern="50" dirty="0" err="1">
                <a:effectLst/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Krausskopf-Verlag</a:t>
            </a:r>
            <a:r>
              <a:rPr lang="cs-CZ" sz="1000" kern="5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Wiesbaden, 1959, ISBN 9783421029454 </a:t>
            </a:r>
            <a:endParaRPr lang="cs-CZ" sz="1200" kern="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cs-CZ" sz="12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 </a:t>
            </a:r>
          </a:p>
          <a:p>
            <a:pPr>
              <a:lnSpc>
                <a:spcPct val="150000"/>
              </a:lnSpc>
            </a:pPr>
            <a:r>
              <a:rPr lang="cs-CZ" sz="1000" kern="5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RUSSEL, </a:t>
            </a:r>
            <a:r>
              <a:rPr lang="cs-CZ" sz="1000" kern="50" dirty="0" err="1">
                <a:effectLst/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Barry</a:t>
            </a:r>
            <a:r>
              <a:rPr lang="cs-CZ" sz="1000" kern="5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cs-CZ" sz="1000" i="1" kern="50" dirty="0" err="1">
                <a:effectLst/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Building</a:t>
            </a:r>
            <a:r>
              <a:rPr lang="cs-CZ" sz="1000" i="1" kern="5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cs-CZ" sz="1000" i="1" kern="50" dirty="0" err="1">
                <a:effectLst/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systems</a:t>
            </a:r>
            <a:r>
              <a:rPr lang="cs-CZ" sz="1000" i="1" kern="5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cs-CZ" sz="1000" i="1" kern="50" dirty="0" err="1">
                <a:effectLst/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industrialization</a:t>
            </a:r>
            <a:r>
              <a:rPr lang="cs-CZ" sz="1000" i="1" kern="5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and </a:t>
            </a:r>
            <a:r>
              <a:rPr lang="cs-CZ" sz="1000" i="1" kern="50" dirty="0" err="1">
                <a:effectLst/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architecture</a:t>
            </a:r>
            <a:r>
              <a:rPr lang="cs-CZ" sz="1000" kern="5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John </a:t>
            </a:r>
            <a:r>
              <a:rPr lang="cs-CZ" sz="1000" kern="50" dirty="0" err="1">
                <a:effectLst/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Wiley</a:t>
            </a:r>
            <a:r>
              <a:rPr lang="cs-CZ" sz="1000" kern="5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cs-CZ" sz="1000" kern="5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&amp; </a:t>
            </a:r>
            <a:r>
              <a:rPr lang="cs-CZ" sz="1000" kern="5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sons</a:t>
            </a:r>
            <a:r>
              <a:rPr lang="cs-CZ" sz="1000" kern="5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1981, ISBN 0 471 27952 8</a:t>
            </a:r>
            <a:endParaRPr lang="cs-CZ" sz="1200" kern="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cs-CZ" sz="12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 </a:t>
            </a:r>
          </a:p>
          <a:p>
            <a:pPr>
              <a:lnSpc>
                <a:spcPct val="150000"/>
              </a:lnSpc>
            </a:pPr>
            <a:r>
              <a:rPr lang="cs-CZ" sz="1000" kern="5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JANŮ, Karel, </a:t>
            </a:r>
            <a:r>
              <a:rPr lang="cs-CZ" sz="1000" i="1" kern="5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Průmyslová výroba staveb – budoucnost stavebnictví a architektury</a:t>
            </a:r>
            <a:r>
              <a:rPr lang="cs-CZ" sz="1000" kern="5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SNTL – Nakladatelství technické literatury, 1985, Typové číslo L 17-B3-IV-31f/72351</a:t>
            </a:r>
            <a:endParaRPr lang="cs-CZ" sz="1200" kern="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cs-CZ" sz="12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 </a:t>
            </a:r>
          </a:p>
          <a:p>
            <a:pPr>
              <a:lnSpc>
                <a:spcPct val="150000"/>
              </a:lnSpc>
            </a:pPr>
            <a:r>
              <a:rPr lang="cs-CZ" sz="1000" kern="5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BLUNCK, Richard, </a:t>
            </a:r>
            <a:r>
              <a:rPr lang="cs-CZ" sz="1000" i="1" kern="5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Hugo Junkers – jeho život a dílo</a:t>
            </a:r>
            <a:r>
              <a:rPr lang="cs-CZ" sz="1000" kern="5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Orbis, 1943</a:t>
            </a:r>
            <a:endParaRPr lang="cs-CZ" sz="1200" kern="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cs-CZ" sz="12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 </a:t>
            </a:r>
          </a:p>
          <a:p>
            <a:pPr>
              <a:lnSpc>
                <a:spcPct val="150000"/>
              </a:lnSpc>
            </a:pPr>
            <a:r>
              <a:rPr lang="cs-CZ" sz="1000" kern="5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BURKHALTER, Marianne, SUMI, Christian, </a:t>
            </a:r>
            <a:r>
              <a:rPr lang="cs-CZ" sz="1000" i="1" kern="5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Konrad </a:t>
            </a:r>
            <a:r>
              <a:rPr lang="cs-CZ" sz="1000" i="1" kern="5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Wachsmann</a:t>
            </a:r>
            <a:r>
              <a:rPr lang="cs-CZ" sz="1000" i="1" kern="5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and </a:t>
            </a:r>
            <a:r>
              <a:rPr lang="cs-CZ" sz="1000" i="1" kern="5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</a:t>
            </a:r>
            <a:r>
              <a:rPr lang="cs-CZ" sz="1000" i="1" kern="5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000" i="1" kern="5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Grapevine</a:t>
            </a:r>
            <a:r>
              <a:rPr lang="cs-CZ" sz="1000" i="1" kern="5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000" i="1" kern="5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Structure</a:t>
            </a:r>
            <a:r>
              <a:rPr lang="cs-CZ" sz="1000" kern="5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Park </a:t>
            </a:r>
            <a:r>
              <a:rPr lang="cs-CZ" sz="1000" kern="5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books</a:t>
            </a:r>
            <a:r>
              <a:rPr lang="cs-CZ" sz="1000" kern="5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2018, ISBN 978-3-03860-110-4</a:t>
            </a:r>
            <a:endParaRPr lang="cs-CZ" sz="1200" kern="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91584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stůl&#10;&#10;Popis byl vytvořen automaticky">
            <a:extLst>
              <a:ext uri="{FF2B5EF4-FFF2-40B4-BE49-F238E27FC236}">
                <a16:creationId xmlns:a16="http://schemas.microsoft.com/office/drawing/2014/main" id="{F2D0FEE4-ACBB-4E32-B647-E149643595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104" y="643466"/>
            <a:ext cx="5431790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1105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14">
            <a:extLst>
              <a:ext uri="{FF2B5EF4-FFF2-40B4-BE49-F238E27FC236}">
                <a16:creationId xmlns:a16="http://schemas.microsoft.com/office/drawing/2014/main" id="{E6B869D4-1EEF-4B5F-AD70-79AACBAEE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" name="Obrázek 9" descr="Obsah obrázku budova, silnice, vsedě, stůl&#10;&#10;Popis byl vytvořen automaticky">
            <a:extLst>
              <a:ext uri="{FF2B5EF4-FFF2-40B4-BE49-F238E27FC236}">
                <a16:creationId xmlns:a16="http://schemas.microsoft.com/office/drawing/2014/main" id="{ECCF809A-8602-4B41-867D-A763BFBA37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8" r="-1" b="-1"/>
          <a:stretch/>
        </p:blipFill>
        <p:spPr>
          <a:xfrm>
            <a:off x="-1" y="10"/>
            <a:ext cx="5996627" cy="6857990"/>
          </a:xfrm>
          <a:prstGeom prst="rect">
            <a:avLst/>
          </a:prstGeom>
        </p:spPr>
      </p:pic>
      <p:pic>
        <p:nvPicPr>
          <p:cNvPr id="3" name="Grafik 4" descr="Obsah obrázku budova, plot, exteriér, vlak&#10;&#10;Popis byl vytvořen automaticky">
            <a:extLst>
              <a:ext uri="{FF2B5EF4-FFF2-40B4-BE49-F238E27FC236}">
                <a16:creationId xmlns:a16="http://schemas.microsoft.com/office/drawing/2014/main" id="{54312BA2-8FC0-404A-8B0F-86D4F83BB4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049" r="12213" b="-1"/>
          <a:stretch/>
        </p:blipFill>
        <p:spPr>
          <a:xfrm>
            <a:off x="6141024" y="0"/>
            <a:ext cx="3002976" cy="2228747"/>
          </a:xfrm>
          <a:prstGeom prst="rect">
            <a:avLst/>
          </a:prstGeom>
        </p:spPr>
      </p:pic>
      <p:pic>
        <p:nvPicPr>
          <p:cNvPr id="5" name="Obrázek 4" descr="Obsah obrázku exteriér, fotka, budova, loďka&#10;&#10;Popis byl vytvořen automaticky">
            <a:extLst>
              <a:ext uri="{FF2B5EF4-FFF2-40B4-BE49-F238E27FC236}">
                <a16:creationId xmlns:a16="http://schemas.microsoft.com/office/drawing/2014/main" id="{39C1D33A-3A85-4DA1-B9EB-9FF6C59B29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3" r="-6" b="-6"/>
          <a:stretch/>
        </p:blipFill>
        <p:spPr>
          <a:xfrm>
            <a:off x="6141021" y="2400472"/>
            <a:ext cx="3002977" cy="2057046"/>
          </a:xfrm>
          <a:prstGeom prst="rect">
            <a:avLst/>
          </a:prstGeom>
        </p:spPr>
      </p:pic>
      <p:pic>
        <p:nvPicPr>
          <p:cNvPr id="7" name="Obrázek 6" descr="Obsah obrázku exteriér, doprava, fotka, lidé&#10;&#10;Popis byl vytvořen automaticky">
            <a:extLst>
              <a:ext uri="{FF2B5EF4-FFF2-40B4-BE49-F238E27FC236}">
                <a16:creationId xmlns:a16="http://schemas.microsoft.com/office/drawing/2014/main" id="{A80D69F8-D2F0-43FC-B9D8-09FD1732E2C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66" r="4" b="875"/>
          <a:stretch/>
        </p:blipFill>
        <p:spPr>
          <a:xfrm>
            <a:off x="6141021" y="4629229"/>
            <a:ext cx="3002977" cy="2228771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3B7BBFF7-05D2-4695-A4DA-F6C870F640A0}"/>
              </a:ext>
            </a:extLst>
          </p:cNvPr>
          <p:cNvSpPr txBox="1"/>
          <p:nvPr/>
        </p:nvSpPr>
        <p:spPr>
          <a:xfrm>
            <a:off x="-1144" y="6581001"/>
            <a:ext cx="16941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FF0000"/>
                </a:solidFill>
              </a:rPr>
              <a:t>Konrad </a:t>
            </a:r>
            <a:r>
              <a:rPr lang="cs-CZ" sz="1200" dirty="0" err="1">
                <a:solidFill>
                  <a:srgbClr val="FF0000"/>
                </a:solidFill>
              </a:rPr>
              <a:t>Wachsmann</a:t>
            </a:r>
            <a:endParaRPr lang="cs-CZ" sz="1200" dirty="0">
              <a:solidFill>
                <a:srgbClr val="FF0000"/>
              </a:solidFill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5923EFD1-A293-440D-B427-99666F7515FA}"/>
              </a:ext>
            </a:extLst>
          </p:cNvPr>
          <p:cNvSpPr txBox="1"/>
          <p:nvPr/>
        </p:nvSpPr>
        <p:spPr>
          <a:xfrm>
            <a:off x="8103497" y="0"/>
            <a:ext cx="11837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FF0000"/>
                </a:solidFill>
              </a:rPr>
              <a:t>Hugo Junkers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CF28F384-4831-47CF-92AE-8C5DAE05EF23}"/>
              </a:ext>
            </a:extLst>
          </p:cNvPr>
          <p:cNvSpPr txBox="1"/>
          <p:nvPr/>
        </p:nvSpPr>
        <p:spPr>
          <a:xfrm>
            <a:off x="8103497" y="2261958"/>
            <a:ext cx="11837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FF0000"/>
                </a:solidFill>
              </a:rPr>
              <a:t>R. B. </a:t>
            </a:r>
            <a:r>
              <a:rPr lang="cs-CZ" sz="1200" dirty="0" err="1">
                <a:solidFill>
                  <a:srgbClr val="FF0000"/>
                </a:solidFill>
              </a:rPr>
              <a:t>Fuller</a:t>
            </a:r>
            <a:endParaRPr lang="cs-CZ" sz="1200" dirty="0">
              <a:solidFill>
                <a:srgbClr val="FF0000"/>
              </a:solidFill>
            </a:endParaRP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6A0285B7-3D33-40C1-A372-DC38B0A9A8AC}"/>
              </a:ext>
            </a:extLst>
          </p:cNvPr>
          <p:cNvSpPr txBox="1"/>
          <p:nvPr/>
        </p:nvSpPr>
        <p:spPr>
          <a:xfrm>
            <a:off x="7959099" y="4385416"/>
            <a:ext cx="11837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FF0000"/>
                </a:solidFill>
              </a:rPr>
              <a:t>Joseph </a:t>
            </a:r>
            <a:r>
              <a:rPr lang="cs-CZ" sz="1200" dirty="0" err="1">
                <a:solidFill>
                  <a:srgbClr val="FF0000"/>
                </a:solidFill>
              </a:rPr>
              <a:t>Paxton</a:t>
            </a:r>
            <a:endParaRPr lang="cs-CZ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9201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61799E8-FF78-43B3-B56D-64E50E44A0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13" y="643466"/>
            <a:ext cx="7846573" cy="5571067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ED564534-C952-403A-A134-B14485B029F0}"/>
              </a:ext>
            </a:extLst>
          </p:cNvPr>
          <p:cNvSpPr txBox="1"/>
          <p:nvPr/>
        </p:nvSpPr>
        <p:spPr>
          <a:xfrm>
            <a:off x="7658858" y="6214533"/>
            <a:ext cx="11837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FF0000"/>
                </a:solidFill>
              </a:rPr>
              <a:t>David Budil</a:t>
            </a:r>
          </a:p>
        </p:txBody>
      </p:sp>
    </p:spTree>
    <p:extLst>
      <p:ext uri="{BB962C8B-B14F-4D97-AF65-F5344CB8AC3E}">
        <p14:creationId xmlns:p14="http://schemas.microsoft.com/office/powerpoint/2010/main" val="28700341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fotka, různé, displej, držení&#10;&#10;Popis byl vytvořen automaticky">
            <a:extLst>
              <a:ext uri="{FF2B5EF4-FFF2-40B4-BE49-F238E27FC236}">
                <a16:creationId xmlns:a16="http://schemas.microsoft.com/office/drawing/2014/main" id="{B71893B3-108B-44AB-9D6D-959546B3DE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13" y="643466"/>
            <a:ext cx="7846573" cy="5571067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A6DBDC1F-FEC3-4038-9DE2-AFF1E07F0763}"/>
              </a:ext>
            </a:extLst>
          </p:cNvPr>
          <p:cNvSpPr txBox="1"/>
          <p:nvPr/>
        </p:nvSpPr>
        <p:spPr>
          <a:xfrm>
            <a:off x="7283173" y="6214533"/>
            <a:ext cx="13221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FF0000"/>
                </a:solidFill>
              </a:rPr>
              <a:t>Vojtěch </a:t>
            </a:r>
            <a:r>
              <a:rPr lang="cs-CZ" sz="1200" dirty="0" err="1">
                <a:solidFill>
                  <a:srgbClr val="FF0000"/>
                </a:solidFill>
              </a:rPr>
              <a:t>Rudorfer</a:t>
            </a:r>
            <a:endParaRPr lang="cs-CZ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9673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Obrázek 2" descr="Obsah obrázku basketbal&#10;&#10;Popis byl vytvořen automaticky">
            <a:extLst>
              <a:ext uri="{FF2B5EF4-FFF2-40B4-BE49-F238E27FC236}">
                <a16:creationId xmlns:a16="http://schemas.microsoft.com/office/drawing/2014/main" id="{2B6E5576-9C54-4A68-A7F2-DF70E06721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0" r="10796" b="-1"/>
          <a:stretch/>
        </p:blipFill>
        <p:spPr>
          <a:xfrm>
            <a:off x="147637" y="173518"/>
            <a:ext cx="8848725" cy="651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3232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Obrázek 4" descr="Obsah obrázku objekt, hřeben&#10;&#10;Popis byl vytvořen automaticky">
            <a:extLst>
              <a:ext uri="{FF2B5EF4-FFF2-40B4-BE49-F238E27FC236}">
                <a16:creationId xmlns:a16="http://schemas.microsoft.com/office/drawing/2014/main" id="{0A6BFA7E-8535-4646-97BE-731DDBED4C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5337"/>
            <a:ext cx="9144000" cy="526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6915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7BA22815-D56B-43BB-917E-C2BE9A14F6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59" y="707347"/>
            <a:ext cx="8409482" cy="5443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3984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budova, hodiny&#10;&#10;Popis byl vytvořen automaticky">
            <a:extLst>
              <a:ext uri="{FF2B5EF4-FFF2-40B4-BE49-F238E27FC236}">
                <a16:creationId xmlns:a16="http://schemas.microsoft.com/office/drawing/2014/main" id="{BF30C283-8E0C-4E1A-8A56-49BD368698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904"/>
            <a:ext cx="9144000" cy="5754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99649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203</Words>
  <Application>Microsoft Office PowerPoint</Application>
  <PresentationFormat>Předvádění na obrazovce (4:3)</PresentationFormat>
  <Paragraphs>27</Paragraphs>
  <Slides>18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24" baseType="lpstr">
      <vt:lpstr>Arial</vt:lpstr>
      <vt:lpstr>AUdimat</vt:lpstr>
      <vt:lpstr>Calibri</vt:lpstr>
      <vt:lpstr>Calibri Light</vt:lpstr>
      <vt:lpstr>Times New Roman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Hybler, Vojtech</dc:creator>
  <cp:lastModifiedBy>Hybler, Vojtech</cp:lastModifiedBy>
  <cp:revision>4</cp:revision>
  <dcterms:created xsi:type="dcterms:W3CDTF">2020-09-30T21:04:15Z</dcterms:created>
  <dcterms:modified xsi:type="dcterms:W3CDTF">2020-09-30T21:22:41Z</dcterms:modified>
</cp:coreProperties>
</file>