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39" autoAdjust="0"/>
    <p:restoredTop sz="94660"/>
  </p:normalViewPr>
  <p:slideViewPr>
    <p:cSldViewPr snapToGrid="0">
      <p:cViewPr>
        <p:scale>
          <a:sx n="30" d="100"/>
          <a:sy n="30" d="100"/>
        </p:scale>
        <p:origin x="572" y="-2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5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21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7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04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52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8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5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9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3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9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32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D198-1CBE-43A9-A446-59176461BF1A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0593-9B5C-4ACA-B9EB-3BEBF85DE8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1204" y="642174"/>
            <a:ext cx="213423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Developerské projekty v Praze</a:t>
            </a:r>
            <a:endParaRPr lang="cs-CZ" sz="10000" dirty="0">
              <a:solidFill>
                <a:srgbClr val="0000CC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4" y="12101005"/>
            <a:ext cx="6807200" cy="67591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0221" y="12050812"/>
            <a:ext cx="7803404" cy="68093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4" y="20832846"/>
            <a:ext cx="9479524" cy="69023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4" y="2308800"/>
            <a:ext cx="9061293" cy="86053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2157" y="3269600"/>
            <a:ext cx="11421468" cy="687094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311400" y="10790627"/>
            <a:ext cx="18910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Délka stavebního řízení, výjimky…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0547" y="18535073"/>
            <a:ext cx="2107166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4000" dirty="0" smtClean="0"/>
          </a:p>
          <a:p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Rozpor</a:t>
            </a:r>
            <a:r>
              <a:rPr lang="cs-CZ" sz="7000" dirty="0" smtClean="0">
                <a:solidFill>
                  <a:srgbClr val="0000CC"/>
                </a:solidFill>
              </a:rPr>
              <a:t> </a:t>
            </a:r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mezi</a:t>
            </a:r>
            <a:r>
              <a:rPr lang="cs-CZ" sz="7000" dirty="0" smtClean="0">
                <a:solidFill>
                  <a:srgbClr val="0000CC"/>
                </a:solidFill>
              </a:rPr>
              <a:t> </a:t>
            </a:r>
            <a:r>
              <a:rPr lang="cs-CZ" sz="7000" dirty="0" smtClean="0">
                <a:solidFill>
                  <a:srgbClr val="0000CC"/>
                </a:solidFill>
                <a:latin typeface="Franklin Gothic Heavy" panose="020B0903020102020204" pitchFamily="34" charset="0"/>
              </a:rPr>
              <a:t>developerským a </a:t>
            </a:r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veřejným </a:t>
            </a:r>
            <a:r>
              <a:rPr lang="cs-CZ" sz="7000" dirty="0" smtClean="0">
                <a:solidFill>
                  <a:srgbClr val="0000CC"/>
                </a:solidFill>
                <a:latin typeface="Franklin Gothic Heavy" panose="020B0903020102020204" pitchFamily="34" charset="0"/>
              </a:rPr>
              <a:t>zájmem…</a:t>
            </a:r>
            <a:endParaRPr lang="cs-CZ" sz="7000" dirty="0">
              <a:solidFill>
                <a:srgbClr val="0000C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8523" y="27504935"/>
            <a:ext cx="107340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Jak je to v zahraničí…???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0877" y="20864881"/>
            <a:ext cx="11492748" cy="671038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162497" y="28687482"/>
            <a:ext cx="1179278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000" dirty="0">
                <a:solidFill>
                  <a:srgbClr val="0000CC"/>
                </a:solidFill>
                <a:latin typeface="Franklin Gothic Heavy" panose="020B0903020102020204" pitchFamily="34" charset="0"/>
              </a:rPr>
              <a:t>Příčiny, analýzy, </a:t>
            </a:r>
            <a:r>
              <a:rPr lang="cs-CZ" sz="7000" dirty="0" smtClean="0">
                <a:solidFill>
                  <a:srgbClr val="0000CC"/>
                </a:solidFill>
                <a:latin typeface="Franklin Gothic Heavy" panose="020B0903020102020204" pitchFamily="34" charset="0"/>
              </a:rPr>
              <a:t>prognózy…</a:t>
            </a:r>
            <a:endParaRPr lang="cs-CZ" sz="7000" dirty="0">
              <a:solidFill>
                <a:srgbClr val="0000CC"/>
              </a:solidFill>
              <a:latin typeface="Franklin Gothic Heavy" panose="020B0903020102020204" pitchFamily="34" charset="0"/>
            </a:endParaRPr>
          </a:p>
          <a:p>
            <a:endParaRPr lang="cs-CZ" sz="4000" dirty="0">
              <a:solidFill>
                <a:srgbClr val="0000CC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11987222"/>
            <a:ext cx="6248400" cy="6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88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29</Words>
  <Application>Microsoft Office PowerPoint</Application>
  <PresentationFormat>Vlastní</PresentationFormat>
  <Paragraphs>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Heavy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Leona Němečková</dc:creator>
  <cp:lastModifiedBy>Leona Němečková</cp:lastModifiedBy>
  <cp:revision>15</cp:revision>
  <dcterms:created xsi:type="dcterms:W3CDTF">2020-09-26T08:06:32Z</dcterms:created>
  <dcterms:modified xsi:type="dcterms:W3CDTF">2020-09-30T07:36:10Z</dcterms:modified>
</cp:coreProperties>
</file>