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347" r:id="rId3"/>
    <p:sldId id="346" r:id="rId4"/>
    <p:sldId id="354" r:id="rId5"/>
    <p:sldId id="371" r:id="rId6"/>
    <p:sldId id="348" r:id="rId7"/>
    <p:sldId id="352" r:id="rId8"/>
    <p:sldId id="362" r:id="rId9"/>
    <p:sldId id="359" r:id="rId10"/>
    <p:sldId id="358" r:id="rId11"/>
    <p:sldId id="369" r:id="rId12"/>
    <p:sldId id="363" r:id="rId13"/>
    <p:sldId id="365" r:id="rId14"/>
    <p:sldId id="374" r:id="rId15"/>
    <p:sldId id="377" r:id="rId16"/>
    <p:sldId id="375" r:id="rId17"/>
    <p:sldId id="355" r:id="rId18"/>
    <p:sldId id="376" r:id="rId19"/>
    <p:sldId id="379" r:id="rId20"/>
    <p:sldId id="378" r:id="rId21"/>
    <p:sldId id="382" r:id="rId22"/>
    <p:sldId id="381" r:id="rId23"/>
    <p:sldId id="383" r:id="rId24"/>
    <p:sldId id="278" r:id="rId25"/>
  </p:sldIdLst>
  <p:sldSz cx="12192000" cy="6858000"/>
  <p:notesSz cx="6858000" cy="9144000"/>
  <p:embeddedFontLst>
    <p:embeddedFont>
      <p:font typeface="Barlow Light" panose="020F0302020204030204" pitchFamily="34" charset="0"/>
      <p:regular r:id="rId27"/>
      <p:bold r:id="rId28"/>
      <p:italic r:id="rId29"/>
      <p:boldItalic r:id="rId30"/>
    </p:embeddedFont>
    <p:embeddedFont>
      <p:font typeface="EB Garamond" pitchFamily="2" charset="0"/>
      <p:regular r:id="rId31"/>
      <p:bold r:id="rId32"/>
      <p:italic r:id="rId33"/>
      <p:boldItalic r:id="rId34"/>
    </p:embeddedFont>
    <p:embeddedFont>
      <p:font typeface="Montserrat ExtraBold" panose="020F0502020204030204" pitchFamily="34" charset="0"/>
      <p:bold r:id="rId35"/>
      <p:italic r:id="rId36"/>
      <p:boldItalic r:id="rId37"/>
    </p:embeddedFont>
    <p:embeddedFont>
      <p:font typeface="Montserrat Light" panose="020F0302020204030204" pitchFamily="34" charset="0"/>
      <p:regular r:id="rId38"/>
      <p:bold r:id="rId39"/>
      <p:italic r:id="rId40"/>
      <p:boldItalic r:id="rId41"/>
    </p:embeddedFont>
    <p:embeddedFont>
      <p:font typeface="Squada One" panose="02000000000000000000" pitchFamily="2"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FBAF54-ED94-9F4C-89A2-CF69EAD5D069}" v="4" dt="2023-09-17T11:44:01.907"/>
  </p1510:revLst>
</p1510:revInfo>
</file>

<file path=ppt/tableStyles.xml><?xml version="1.0" encoding="utf-8"?>
<a:tblStyleLst xmlns:a="http://schemas.openxmlformats.org/drawingml/2006/main" def="{C49B7C43-B8B9-4CAA-ABDB-D19732328F3E}">
  <a:tblStyle styleId="{C49B7C43-B8B9-4CAA-ABDB-D19732328F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Štýl s motívom 1 - zvýrazneni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Štýl s motívom 1 - zvýrazneni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Štýl s motívom 2 - zvýrazneni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Tmavý štýl 1 - zvýrazneni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Tmavý štýl 1 - zvýrazneni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6"/>
    <p:restoredTop sz="94609"/>
  </p:normalViewPr>
  <p:slideViewPr>
    <p:cSldViewPr snapToGrid="0">
      <p:cViewPr varScale="1">
        <p:scale>
          <a:sx n="70" d="100"/>
          <a:sy n="70" d="100"/>
        </p:scale>
        <p:origin x="208" y="19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ssi Zachar" userId="f5b186f6-4838-4a22-9ac9-cda1ec8b3551" providerId="ADAL" clId="{A0B9C9F5-673A-4C66-B7BD-8EE7EE39774E}"/>
    <pc:docChg chg="undo redo custSel addSld delSld modSld sldOrd">
      <pc:chgData name="Yossi Zachar" userId="f5b186f6-4838-4a22-9ac9-cda1ec8b3551" providerId="ADAL" clId="{A0B9C9F5-673A-4C66-B7BD-8EE7EE39774E}" dt="2023-09-11T22:22:10.598" v="1780" actId="171"/>
      <pc:docMkLst>
        <pc:docMk/>
      </pc:docMkLst>
      <pc:sldChg chg="modSp mod">
        <pc:chgData name="Yossi Zachar" userId="f5b186f6-4838-4a22-9ac9-cda1ec8b3551" providerId="ADAL" clId="{A0B9C9F5-673A-4C66-B7BD-8EE7EE39774E}" dt="2023-09-11T18:59:30.367" v="68" actId="790"/>
        <pc:sldMkLst>
          <pc:docMk/>
          <pc:sldMk cId="0" sldId="256"/>
        </pc:sldMkLst>
        <pc:spChg chg="mod ord">
          <ac:chgData name="Yossi Zachar" userId="f5b186f6-4838-4a22-9ac9-cda1ec8b3551" providerId="ADAL" clId="{A0B9C9F5-673A-4C66-B7BD-8EE7EE39774E}" dt="2023-09-11T18:59:30.367" v="68" actId="790"/>
          <ac:spMkLst>
            <pc:docMk/>
            <pc:sldMk cId="0" sldId="256"/>
            <ac:spMk id="94" creationId="{00000000-0000-0000-0000-000000000000}"/>
          </ac:spMkLst>
        </pc:spChg>
      </pc:sldChg>
      <pc:sldChg chg="modSp mod">
        <pc:chgData name="Yossi Zachar" userId="f5b186f6-4838-4a22-9ac9-cda1ec8b3551" providerId="ADAL" clId="{A0B9C9F5-673A-4C66-B7BD-8EE7EE39774E}" dt="2023-09-11T19:13:02.861" v="245" actId="20577"/>
        <pc:sldMkLst>
          <pc:docMk/>
          <pc:sldMk cId="2857008725" sldId="347"/>
        </pc:sldMkLst>
        <pc:spChg chg="mod">
          <ac:chgData name="Yossi Zachar" userId="f5b186f6-4838-4a22-9ac9-cda1ec8b3551" providerId="ADAL" clId="{A0B9C9F5-673A-4C66-B7BD-8EE7EE39774E}" dt="2023-09-11T18:58:03.284" v="52" actId="790"/>
          <ac:spMkLst>
            <pc:docMk/>
            <pc:sldMk cId="2857008725" sldId="347"/>
            <ac:spMk id="2" creationId="{622AC666-669C-4CFE-B581-BC48B41FE493}"/>
          </ac:spMkLst>
        </pc:spChg>
        <pc:spChg chg="mod">
          <ac:chgData name="Yossi Zachar" userId="f5b186f6-4838-4a22-9ac9-cda1ec8b3551" providerId="ADAL" clId="{A0B9C9F5-673A-4C66-B7BD-8EE7EE39774E}" dt="2023-09-11T19:13:02.861" v="245" actId="20577"/>
          <ac:spMkLst>
            <pc:docMk/>
            <pc:sldMk cId="2857008725" sldId="347"/>
            <ac:spMk id="3" creationId="{0DB6F117-246B-B618-75CD-DE42A21BE30E}"/>
          </ac:spMkLst>
        </pc:spChg>
      </pc:sldChg>
      <pc:sldChg chg="del">
        <pc:chgData name="Yossi Zachar" userId="f5b186f6-4838-4a22-9ac9-cda1ec8b3551" providerId="ADAL" clId="{A0B9C9F5-673A-4C66-B7BD-8EE7EE39774E}" dt="2023-09-11T20:01:17.765" v="285" actId="47"/>
        <pc:sldMkLst>
          <pc:docMk/>
          <pc:sldMk cId="1345097867" sldId="350"/>
        </pc:sldMkLst>
      </pc:sldChg>
      <pc:sldChg chg="addSp modSp mod ord">
        <pc:chgData name="Yossi Zachar" userId="f5b186f6-4838-4a22-9ac9-cda1ec8b3551" providerId="ADAL" clId="{A0B9C9F5-673A-4C66-B7BD-8EE7EE39774E}" dt="2023-09-11T20:32:43.528" v="771" actId="1035"/>
        <pc:sldMkLst>
          <pc:docMk/>
          <pc:sldMk cId="1388560575" sldId="355"/>
        </pc:sldMkLst>
        <pc:spChg chg="mod">
          <ac:chgData name="Yossi Zachar" userId="f5b186f6-4838-4a22-9ac9-cda1ec8b3551" providerId="ADAL" clId="{A0B9C9F5-673A-4C66-B7BD-8EE7EE39774E}" dt="2023-09-11T20:15:34.156" v="378" actId="20577"/>
          <ac:spMkLst>
            <pc:docMk/>
            <pc:sldMk cId="1388560575" sldId="355"/>
            <ac:spMk id="2" creationId="{622AC666-669C-4CFE-B581-BC48B41FE493}"/>
          </ac:spMkLst>
        </pc:spChg>
        <pc:spChg chg="mod">
          <ac:chgData name="Yossi Zachar" userId="f5b186f6-4838-4a22-9ac9-cda1ec8b3551" providerId="ADAL" clId="{A0B9C9F5-673A-4C66-B7BD-8EE7EE39774E}" dt="2023-09-11T20:32:33.887" v="760" actId="20577"/>
          <ac:spMkLst>
            <pc:docMk/>
            <pc:sldMk cId="1388560575" sldId="355"/>
            <ac:spMk id="3" creationId="{0DB6F117-246B-B618-75CD-DE42A21BE30E}"/>
          </ac:spMkLst>
        </pc:spChg>
        <pc:picChg chg="add mod">
          <ac:chgData name="Yossi Zachar" userId="f5b186f6-4838-4a22-9ac9-cda1ec8b3551" providerId="ADAL" clId="{A0B9C9F5-673A-4C66-B7BD-8EE7EE39774E}" dt="2023-09-11T20:32:43.528" v="771" actId="1035"/>
          <ac:picMkLst>
            <pc:docMk/>
            <pc:sldMk cId="1388560575" sldId="355"/>
            <ac:picMk id="4" creationId="{3F2CFCE4-4B90-218D-C530-7995D96579FC}"/>
          </ac:picMkLst>
        </pc:picChg>
      </pc:sldChg>
      <pc:sldChg chg="del">
        <pc:chgData name="Yossi Zachar" userId="f5b186f6-4838-4a22-9ac9-cda1ec8b3551" providerId="ADAL" clId="{A0B9C9F5-673A-4C66-B7BD-8EE7EE39774E}" dt="2023-09-11T20:02:35.428" v="296" actId="47"/>
        <pc:sldMkLst>
          <pc:docMk/>
          <pc:sldMk cId="3883207005" sldId="356"/>
        </pc:sldMkLst>
      </pc:sldChg>
      <pc:sldChg chg="del">
        <pc:chgData name="Yossi Zachar" userId="f5b186f6-4838-4a22-9ac9-cda1ec8b3551" providerId="ADAL" clId="{A0B9C9F5-673A-4C66-B7BD-8EE7EE39774E}" dt="2023-09-11T20:01:45.172" v="287" actId="47"/>
        <pc:sldMkLst>
          <pc:docMk/>
          <pc:sldMk cId="2300054411" sldId="357"/>
        </pc:sldMkLst>
      </pc:sldChg>
      <pc:sldChg chg="ord">
        <pc:chgData name="Yossi Zachar" userId="f5b186f6-4838-4a22-9ac9-cda1ec8b3551" providerId="ADAL" clId="{A0B9C9F5-673A-4C66-B7BD-8EE7EE39774E}" dt="2023-09-11T20:01:02.906" v="282"/>
        <pc:sldMkLst>
          <pc:docMk/>
          <pc:sldMk cId="4284260536" sldId="358"/>
        </pc:sldMkLst>
      </pc:sldChg>
      <pc:sldChg chg="ord">
        <pc:chgData name="Yossi Zachar" userId="f5b186f6-4838-4a22-9ac9-cda1ec8b3551" providerId="ADAL" clId="{A0B9C9F5-673A-4C66-B7BD-8EE7EE39774E}" dt="2023-09-11T20:00:27.642" v="280"/>
        <pc:sldMkLst>
          <pc:docMk/>
          <pc:sldMk cId="1801491666" sldId="359"/>
        </pc:sldMkLst>
      </pc:sldChg>
      <pc:sldChg chg="del">
        <pc:chgData name="Yossi Zachar" userId="f5b186f6-4838-4a22-9ac9-cda1ec8b3551" providerId="ADAL" clId="{A0B9C9F5-673A-4C66-B7BD-8EE7EE39774E}" dt="2023-09-11T20:01:48.837" v="288" actId="47"/>
        <pc:sldMkLst>
          <pc:docMk/>
          <pc:sldMk cId="3466325197" sldId="360"/>
        </pc:sldMkLst>
      </pc:sldChg>
      <pc:sldChg chg="del">
        <pc:chgData name="Yossi Zachar" userId="f5b186f6-4838-4a22-9ac9-cda1ec8b3551" providerId="ADAL" clId="{A0B9C9F5-673A-4C66-B7BD-8EE7EE39774E}" dt="2023-09-11T20:02:36.696" v="297" actId="47"/>
        <pc:sldMkLst>
          <pc:docMk/>
          <pc:sldMk cId="2583590211" sldId="361"/>
        </pc:sldMkLst>
      </pc:sldChg>
      <pc:sldChg chg="modSp add del mod ord">
        <pc:chgData name="Yossi Zachar" userId="f5b186f6-4838-4a22-9ac9-cda1ec8b3551" providerId="ADAL" clId="{A0B9C9F5-673A-4C66-B7BD-8EE7EE39774E}" dt="2023-09-11T20:03:17.066" v="312" actId="20577"/>
        <pc:sldMkLst>
          <pc:docMk/>
          <pc:sldMk cId="1067662505" sldId="363"/>
        </pc:sldMkLst>
        <pc:spChg chg="mod">
          <ac:chgData name="Yossi Zachar" userId="f5b186f6-4838-4a22-9ac9-cda1ec8b3551" providerId="ADAL" clId="{A0B9C9F5-673A-4C66-B7BD-8EE7EE39774E}" dt="2023-09-11T20:03:17.066" v="312" actId="20577"/>
          <ac:spMkLst>
            <pc:docMk/>
            <pc:sldMk cId="1067662505" sldId="363"/>
            <ac:spMk id="3" creationId="{0DB6F117-246B-B618-75CD-DE42A21BE30E}"/>
          </ac:spMkLst>
        </pc:spChg>
      </pc:sldChg>
      <pc:sldChg chg="delSp modSp del mod ord">
        <pc:chgData name="Yossi Zachar" userId="f5b186f6-4838-4a22-9ac9-cda1ec8b3551" providerId="ADAL" clId="{A0B9C9F5-673A-4C66-B7BD-8EE7EE39774E}" dt="2023-09-11T20:03:18.682" v="313" actId="47"/>
        <pc:sldMkLst>
          <pc:docMk/>
          <pc:sldMk cId="342097488" sldId="364"/>
        </pc:sldMkLst>
        <pc:spChg chg="del mod">
          <ac:chgData name="Yossi Zachar" userId="f5b186f6-4838-4a22-9ac9-cda1ec8b3551" providerId="ADAL" clId="{A0B9C9F5-673A-4C66-B7BD-8EE7EE39774E}" dt="2023-09-11T20:03:13.198" v="308"/>
          <ac:spMkLst>
            <pc:docMk/>
            <pc:sldMk cId="342097488" sldId="364"/>
            <ac:spMk id="3" creationId="{0DB6F117-246B-B618-75CD-DE42A21BE30E}"/>
          </ac:spMkLst>
        </pc:spChg>
      </pc:sldChg>
      <pc:sldChg chg="modSp mod">
        <pc:chgData name="Yossi Zachar" userId="f5b186f6-4838-4a22-9ac9-cda1ec8b3551" providerId="ADAL" clId="{A0B9C9F5-673A-4C66-B7BD-8EE7EE39774E}" dt="2023-09-11T20:07:59.681" v="348" actId="113"/>
        <pc:sldMkLst>
          <pc:docMk/>
          <pc:sldMk cId="2572829005" sldId="365"/>
        </pc:sldMkLst>
        <pc:spChg chg="mod">
          <ac:chgData name="Yossi Zachar" userId="f5b186f6-4838-4a22-9ac9-cda1ec8b3551" providerId="ADAL" clId="{A0B9C9F5-673A-4C66-B7BD-8EE7EE39774E}" dt="2023-09-11T20:07:59.681" v="348" actId="113"/>
          <ac:spMkLst>
            <pc:docMk/>
            <pc:sldMk cId="2572829005" sldId="365"/>
            <ac:spMk id="3" creationId="{0DB6F117-246B-B618-75CD-DE42A21BE30E}"/>
          </ac:spMkLst>
        </pc:spChg>
      </pc:sldChg>
      <pc:sldChg chg="del">
        <pc:chgData name="Yossi Zachar" userId="f5b186f6-4838-4a22-9ac9-cda1ec8b3551" providerId="ADAL" clId="{A0B9C9F5-673A-4C66-B7BD-8EE7EE39774E}" dt="2023-09-11T20:03:30.734" v="316" actId="47"/>
        <pc:sldMkLst>
          <pc:docMk/>
          <pc:sldMk cId="2146628053" sldId="366"/>
        </pc:sldMkLst>
      </pc:sldChg>
      <pc:sldChg chg="delSp modSp del mod">
        <pc:chgData name="Yossi Zachar" userId="f5b186f6-4838-4a22-9ac9-cda1ec8b3551" providerId="ADAL" clId="{A0B9C9F5-673A-4C66-B7BD-8EE7EE39774E}" dt="2023-09-11T20:04:44.063" v="332" actId="47"/>
        <pc:sldMkLst>
          <pc:docMk/>
          <pc:sldMk cId="547066591" sldId="367"/>
        </pc:sldMkLst>
        <pc:spChg chg="del mod">
          <ac:chgData name="Yossi Zachar" userId="f5b186f6-4838-4a22-9ac9-cda1ec8b3551" providerId="ADAL" clId="{A0B9C9F5-673A-4C66-B7BD-8EE7EE39774E}" dt="2023-09-11T20:04:21.416" v="321"/>
          <ac:spMkLst>
            <pc:docMk/>
            <pc:sldMk cId="547066591" sldId="367"/>
            <ac:spMk id="3" creationId="{0DB6F117-246B-B618-75CD-DE42A21BE30E}"/>
          </ac:spMkLst>
        </pc:spChg>
      </pc:sldChg>
      <pc:sldChg chg="del">
        <pc:chgData name="Yossi Zachar" userId="f5b186f6-4838-4a22-9ac9-cda1ec8b3551" providerId="ADAL" clId="{A0B9C9F5-673A-4C66-B7BD-8EE7EE39774E}" dt="2023-09-11T20:02:32.703" v="295" actId="47"/>
        <pc:sldMkLst>
          <pc:docMk/>
          <pc:sldMk cId="1582207819" sldId="368"/>
        </pc:sldMkLst>
      </pc:sldChg>
      <pc:sldChg chg="ord">
        <pc:chgData name="Yossi Zachar" userId="f5b186f6-4838-4a22-9ac9-cda1ec8b3551" providerId="ADAL" clId="{A0B9C9F5-673A-4C66-B7BD-8EE7EE39774E}" dt="2023-09-11T20:01:12.684" v="284"/>
        <pc:sldMkLst>
          <pc:docMk/>
          <pc:sldMk cId="3678055506" sldId="369"/>
        </pc:sldMkLst>
      </pc:sldChg>
      <pc:sldChg chg="add del">
        <pc:chgData name="Yossi Zachar" userId="f5b186f6-4838-4a22-9ac9-cda1ec8b3551" providerId="ADAL" clId="{A0B9C9F5-673A-4C66-B7BD-8EE7EE39774E}" dt="2023-09-11T21:29:07.295" v="1094" actId="47"/>
        <pc:sldMkLst>
          <pc:docMk/>
          <pc:sldMk cId="2557035689" sldId="372"/>
        </pc:sldMkLst>
      </pc:sldChg>
      <pc:sldChg chg="add del">
        <pc:chgData name="Yossi Zachar" userId="f5b186f6-4838-4a22-9ac9-cda1ec8b3551" providerId="ADAL" clId="{A0B9C9F5-673A-4C66-B7BD-8EE7EE39774E}" dt="2023-09-11T20:01:44.262" v="286" actId="47"/>
        <pc:sldMkLst>
          <pc:docMk/>
          <pc:sldMk cId="2865683161" sldId="372"/>
        </pc:sldMkLst>
      </pc:sldChg>
      <pc:sldChg chg="add del">
        <pc:chgData name="Yossi Zachar" userId="f5b186f6-4838-4a22-9ac9-cda1ec8b3551" providerId="ADAL" clId="{A0B9C9F5-673A-4C66-B7BD-8EE7EE39774E}" dt="2023-09-11T21:29:08.156" v="1095" actId="47"/>
        <pc:sldMkLst>
          <pc:docMk/>
          <pc:sldMk cId="4002148245" sldId="373"/>
        </pc:sldMkLst>
      </pc:sldChg>
      <pc:sldChg chg="addSp modSp add mod ord">
        <pc:chgData name="Yossi Zachar" userId="f5b186f6-4838-4a22-9ac9-cda1ec8b3551" providerId="ADAL" clId="{A0B9C9F5-673A-4C66-B7BD-8EE7EE39774E}" dt="2023-09-11T21:09:12.852" v="971"/>
        <pc:sldMkLst>
          <pc:docMk/>
          <pc:sldMk cId="1249177271" sldId="374"/>
        </pc:sldMkLst>
        <pc:spChg chg="mod">
          <ac:chgData name="Yossi Zachar" userId="f5b186f6-4838-4a22-9ac9-cda1ec8b3551" providerId="ADAL" clId="{A0B9C9F5-673A-4C66-B7BD-8EE7EE39774E}" dt="2023-09-11T21:05:42.830" v="937" actId="20577"/>
          <ac:spMkLst>
            <pc:docMk/>
            <pc:sldMk cId="1249177271" sldId="374"/>
            <ac:spMk id="3" creationId="{0DB6F117-246B-B618-75CD-DE42A21BE30E}"/>
          </ac:spMkLst>
        </pc:spChg>
        <pc:picChg chg="add mod ord">
          <ac:chgData name="Yossi Zachar" userId="f5b186f6-4838-4a22-9ac9-cda1ec8b3551" providerId="ADAL" clId="{A0B9C9F5-673A-4C66-B7BD-8EE7EE39774E}" dt="2023-09-11T21:05:56.507" v="943" actId="167"/>
          <ac:picMkLst>
            <pc:docMk/>
            <pc:sldMk cId="1249177271" sldId="374"/>
            <ac:picMk id="4" creationId="{E6F83D11-8D20-6399-BFEF-7B925D49430A}"/>
          </ac:picMkLst>
        </pc:picChg>
      </pc:sldChg>
      <pc:sldChg chg="add ord">
        <pc:chgData name="Yossi Zachar" userId="f5b186f6-4838-4a22-9ac9-cda1ec8b3551" providerId="ADAL" clId="{A0B9C9F5-673A-4C66-B7BD-8EE7EE39774E}" dt="2023-09-11T21:09:18.013" v="973"/>
        <pc:sldMkLst>
          <pc:docMk/>
          <pc:sldMk cId="1058590553" sldId="375"/>
        </pc:sldMkLst>
      </pc:sldChg>
      <pc:sldChg chg="modSp add mod ord">
        <pc:chgData name="Yossi Zachar" userId="f5b186f6-4838-4a22-9ac9-cda1ec8b3551" providerId="ADAL" clId="{A0B9C9F5-673A-4C66-B7BD-8EE7EE39774E}" dt="2023-09-11T21:34:08.837" v="1160" actId="6549"/>
        <pc:sldMkLst>
          <pc:docMk/>
          <pc:sldMk cId="933537777" sldId="376"/>
        </pc:sldMkLst>
        <pc:spChg chg="mod">
          <ac:chgData name="Yossi Zachar" userId="f5b186f6-4838-4a22-9ac9-cda1ec8b3551" providerId="ADAL" clId="{A0B9C9F5-673A-4C66-B7BD-8EE7EE39774E}" dt="2023-09-11T21:34:08.837" v="1160" actId="6549"/>
          <ac:spMkLst>
            <pc:docMk/>
            <pc:sldMk cId="933537777" sldId="376"/>
            <ac:spMk id="3" creationId="{0DB6F117-246B-B618-75CD-DE42A21BE30E}"/>
          </ac:spMkLst>
        </pc:spChg>
      </pc:sldChg>
      <pc:sldChg chg="addSp modSp add mod ord">
        <pc:chgData name="Yossi Zachar" userId="f5b186f6-4838-4a22-9ac9-cda1ec8b3551" providerId="ADAL" clId="{A0B9C9F5-673A-4C66-B7BD-8EE7EE39774E}" dt="2023-09-11T21:09:12.852" v="971"/>
        <pc:sldMkLst>
          <pc:docMk/>
          <pc:sldMk cId="462686943" sldId="377"/>
        </pc:sldMkLst>
        <pc:spChg chg="mod">
          <ac:chgData name="Yossi Zachar" userId="f5b186f6-4838-4a22-9ac9-cda1ec8b3551" providerId="ADAL" clId="{A0B9C9F5-673A-4C66-B7BD-8EE7EE39774E}" dt="2023-09-11T21:06:50.822" v="961" actId="20577"/>
          <ac:spMkLst>
            <pc:docMk/>
            <pc:sldMk cId="462686943" sldId="377"/>
            <ac:spMk id="3" creationId="{0DB6F117-246B-B618-75CD-DE42A21BE30E}"/>
          </ac:spMkLst>
        </pc:spChg>
        <pc:picChg chg="add mod">
          <ac:chgData name="Yossi Zachar" userId="f5b186f6-4838-4a22-9ac9-cda1ec8b3551" providerId="ADAL" clId="{A0B9C9F5-673A-4C66-B7BD-8EE7EE39774E}" dt="2023-09-11T21:06:53.696" v="962" actId="14100"/>
          <ac:picMkLst>
            <pc:docMk/>
            <pc:sldMk cId="462686943" sldId="377"/>
            <ac:picMk id="4" creationId="{77B79807-29C7-7DD6-8FDA-90CFF71B1324}"/>
          </ac:picMkLst>
        </pc:picChg>
      </pc:sldChg>
      <pc:sldChg chg="addSp modSp add mod">
        <pc:chgData name="Yossi Zachar" userId="f5b186f6-4838-4a22-9ac9-cda1ec8b3551" providerId="ADAL" clId="{A0B9C9F5-673A-4C66-B7BD-8EE7EE39774E}" dt="2023-09-11T22:08:11.674" v="1349" actId="1076"/>
        <pc:sldMkLst>
          <pc:docMk/>
          <pc:sldMk cId="273563732" sldId="378"/>
        </pc:sldMkLst>
        <pc:spChg chg="mod">
          <ac:chgData name="Yossi Zachar" userId="f5b186f6-4838-4a22-9ac9-cda1ec8b3551" providerId="ADAL" clId="{A0B9C9F5-673A-4C66-B7BD-8EE7EE39774E}" dt="2023-09-11T21:29:01.217" v="1093" actId="20577"/>
          <ac:spMkLst>
            <pc:docMk/>
            <pc:sldMk cId="273563732" sldId="378"/>
            <ac:spMk id="2" creationId="{622AC666-669C-4CFE-B581-BC48B41FE493}"/>
          </ac:spMkLst>
        </pc:spChg>
        <pc:spChg chg="mod">
          <ac:chgData name="Yossi Zachar" userId="f5b186f6-4838-4a22-9ac9-cda1ec8b3551" providerId="ADAL" clId="{A0B9C9F5-673A-4C66-B7BD-8EE7EE39774E}" dt="2023-09-11T22:07:35.471" v="1346" actId="20577"/>
          <ac:spMkLst>
            <pc:docMk/>
            <pc:sldMk cId="273563732" sldId="378"/>
            <ac:spMk id="3" creationId="{0DB6F117-246B-B618-75CD-DE42A21BE30E}"/>
          </ac:spMkLst>
        </pc:spChg>
        <pc:picChg chg="add mod">
          <ac:chgData name="Yossi Zachar" userId="f5b186f6-4838-4a22-9ac9-cda1ec8b3551" providerId="ADAL" clId="{A0B9C9F5-673A-4C66-B7BD-8EE7EE39774E}" dt="2023-09-11T22:08:11.674" v="1349" actId="1076"/>
          <ac:picMkLst>
            <pc:docMk/>
            <pc:sldMk cId="273563732" sldId="378"/>
            <ac:picMk id="11" creationId="{1D29A7D0-0167-1B27-C745-04114EEC5EEB}"/>
          </ac:picMkLst>
        </pc:picChg>
      </pc:sldChg>
      <pc:sldChg chg="addSp modSp add mod">
        <pc:chgData name="Yossi Zachar" userId="f5b186f6-4838-4a22-9ac9-cda1ec8b3551" providerId="ADAL" clId="{A0B9C9F5-673A-4C66-B7BD-8EE7EE39774E}" dt="2023-09-11T21:33:47.039" v="1154" actId="14100"/>
        <pc:sldMkLst>
          <pc:docMk/>
          <pc:sldMk cId="1549235188" sldId="379"/>
        </pc:sldMkLst>
        <pc:spChg chg="mod">
          <ac:chgData name="Yossi Zachar" userId="f5b186f6-4838-4a22-9ac9-cda1ec8b3551" providerId="ADAL" clId="{A0B9C9F5-673A-4C66-B7BD-8EE7EE39774E}" dt="2023-09-11T21:33:47.039" v="1154" actId="14100"/>
          <ac:spMkLst>
            <pc:docMk/>
            <pc:sldMk cId="1549235188" sldId="379"/>
            <ac:spMk id="3" creationId="{0DB6F117-246B-B618-75CD-DE42A21BE30E}"/>
          </ac:spMkLst>
        </pc:spChg>
        <pc:picChg chg="add mod">
          <ac:chgData name="Yossi Zachar" userId="f5b186f6-4838-4a22-9ac9-cda1ec8b3551" providerId="ADAL" clId="{A0B9C9F5-673A-4C66-B7BD-8EE7EE39774E}" dt="2023-09-11T21:28:13.150" v="1086" actId="1076"/>
          <ac:picMkLst>
            <pc:docMk/>
            <pc:sldMk cId="1549235188" sldId="379"/>
            <ac:picMk id="4" creationId="{5E01E397-9319-43C0-594D-429935ABFC99}"/>
          </ac:picMkLst>
        </pc:picChg>
        <pc:picChg chg="add mod ord modCrop">
          <ac:chgData name="Yossi Zachar" userId="f5b186f6-4838-4a22-9ac9-cda1ec8b3551" providerId="ADAL" clId="{A0B9C9F5-673A-4C66-B7BD-8EE7EE39774E}" dt="2023-09-11T21:28:19.662" v="1088" actId="1038"/>
          <ac:picMkLst>
            <pc:docMk/>
            <pc:sldMk cId="1549235188" sldId="379"/>
            <ac:picMk id="11" creationId="{5F8B4FFC-5835-E540-1C7F-17F041F229F5}"/>
          </ac:picMkLst>
        </pc:picChg>
      </pc:sldChg>
      <pc:sldChg chg="add">
        <pc:chgData name="Yossi Zachar" userId="f5b186f6-4838-4a22-9ac9-cda1ec8b3551" providerId="ADAL" clId="{A0B9C9F5-673A-4C66-B7BD-8EE7EE39774E}" dt="2023-09-11T21:29:21.034" v="1112" actId="2890"/>
        <pc:sldMkLst>
          <pc:docMk/>
          <pc:sldMk cId="117329955" sldId="380"/>
        </pc:sldMkLst>
      </pc:sldChg>
      <pc:sldChg chg="add">
        <pc:chgData name="Yossi Zachar" userId="f5b186f6-4838-4a22-9ac9-cda1ec8b3551" providerId="ADAL" clId="{A0B9C9F5-673A-4C66-B7BD-8EE7EE39774E}" dt="2023-09-11T21:29:22.865" v="1113" actId="2890"/>
        <pc:sldMkLst>
          <pc:docMk/>
          <pc:sldMk cId="917595192" sldId="381"/>
        </pc:sldMkLst>
      </pc:sldChg>
      <pc:sldChg chg="addSp delSp modSp add mod">
        <pc:chgData name="Yossi Zachar" userId="f5b186f6-4838-4a22-9ac9-cda1ec8b3551" providerId="ADAL" clId="{A0B9C9F5-673A-4C66-B7BD-8EE7EE39774E}" dt="2023-09-11T22:22:10.598" v="1780" actId="171"/>
        <pc:sldMkLst>
          <pc:docMk/>
          <pc:sldMk cId="2128297503" sldId="382"/>
        </pc:sldMkLst>
        <pc:spChg chg="mod">
          <ac:chgData name="Yossi Zachar" userId="f5b186f6-4838-4a22-9ac9-cda1ec8b3551" providerId="ADAL" clId="{A0B9C9F5-673A-4C66-B7BD-8EE7EE39774E}" dt="2023-09-11T22:19:47.483" v="1758" actId="20577"/>
          <ac:spMkLst>
            <pc:docMk/>
            <pc:sldMk cId="2128297503" sldId="382"/>
            <ac:spMk id="3" creationId="{0DB6F117-246B-B618-75CD-DE42A21BE30E}"/>
          </ac:spMkLst>
        </pc:spChg>
        <pc:spChg chg="add del mod">
          <ac:chgData name="Yossi Zachar" userId="f5b186f6-4838-4a22-9ac9-cda1ec8b3551" providerId="ADAL" clId="{A0B9C9F5-673A-4C66-B7BD-8EE7EE39774E}" dt="2023-09-11T22:08:37.378" v="1353" actId="22"/>
          <ac:spMkLst>
            <pc:docMk/>
            <pc:sldMk cId="2128297503" sldId="382"/>
            <ac:spMk id="11" creationId="{AA366914-FFD2-240D-2889-9973B16AEC01}"/>
          </ac:spMkLst>
        </pc:spChg>
        <pc:grpChg chg="ord">
          <ac:chgData name="Yossi Zachar" userId="f5b186f6-4838-4a22-9ac9-cda1ec8b3551" providerId="ADAL" clId="{A0B9C9F5-673A-4C66-B7BD-8EE7EE39774E}" dt="2023-09-11T22:21:44.692" v="1759" actId="166"/>
          <ac:grpSpMkLst>
            <pc:docMk/>
            <pc:sldMk cId="2128297503" sldId="382"/>
            <ac:grpSpMk id="5" creationId="{CD2675EC-C7BB-550F-0580-E30C49CE50BD}"/>
          </ac:grpSpMkLst>
        </pc:grpChg>
        <pc:grpChg chg="ord">
          <ac:chgData name="Yossi Zachar" userId="f5b186f6-4838-4a22-9ac9-cda1ec8b3551" providerId="ADAL" clId="{A0B9C9F5-673A-4C66-B7BD-8EE7EE39774E}" dt="2023-09-11T22:21:44.692" v="1759" actId="166"/>
          <ac:grpSpMkLst>
            <pc:docMk/>
            <pc:sldMk cId="2128297503" sldId="382"/>
            <ac:grpSpMk id="8" creationId="{3488C224-88C0-873E-74E2-4CCE9FF1181C}"/>
          </ac:grpSpMkLst>
        </pc:grpChg>
        <pc:picChg chg="add mod ord modCrop">
          <ac:chgData name="Yossi Zachar" userId="f5b186f6-4838-4a22-9ac9-cda1ec8b3551" providerId="ADAL" clId="{A0B9C9F5-673A-4C66-B7BD-8EE7EE39774E}" dt="2023-09-11T22:17:56.877" v="1594" actId="166"/>
          <ac:picMkLst>
            <pc:docMk/>
            <pc:sldMk cId="2128297503" sldId="382"/>
            <ac:picMk id="13" creationId="{B93CEC03-944A-C83C-21A7-4EADC1D91C8B}"/>
          </ac:picMkLst>
        </pc:picChg>
        <pc:picChg chg="add del mod">
          <ac:chgData name="Yossi Zachar" userId="f5b186f6-4838-4a22-9ac9-cda1ec8b3551" providerId="ADAL" clId="{A0B9C9F5-673A-4C66-B7BD-8EE7EE39774E}" dt="2023-09-11T22:11:04.077" v="1379" actId="22"/>
          <ac:picMkLst>
            <pc:docMk/>
            <pc:sldMk cId="2128297503" sldId="382"/>
            <ac:picMk id="15" creationId="{4D7F14B1-ADE1-13CB-DEF5-02408454B9C0}"/>
          </ac:picMkLst>
        </pc:picChg>
        <pc:picChg chg="add del mod">
          <ac:chgData name="Yossi Zachar" userId="f5b186f6-4838-4a22-9ac9-cda1ec8b3551" providerId="ADAL" clId="{A0B9C9F5-673A-4C66-B7BD-8EE7EE39774E}" dt="2023-09-11T22:12:45.363" v="1506" actId="478"/>
          <ac:picMkLst>
            <pc:docMk/>
            <pc:sldMk cId="2128297503" sldId="382"/>
            <ac:picMk id="17" creationId="{78D9105E-133B-7C64-3CD2-EEA74C511CC6}"/>
          </ac:picMkLst>
        </pc:picChg>
        <pc:picChg chg="add mod ord modCrop">
          <ac:chgData name="Yossi Zachar" userId="f5b186f6-4838-4a22-9ac9-cda1ec8b3551" providerId="ADAL" clId="{A0B9C9F5-673A-4C66-B7BD-8EE7EE39774E}" dt="2023-09-11T22:18:51.847" v="1609" actId="166"/>
          <ac:picMkLst>
            <pc:docMk/>
            <pc:sldMk cId="2128297503" sldId="382"/>
            <ac:picMk id="19" creationId="{1BA2768E-65C7-FA7D-5063-3BCD88DB4F0C}"/>
          </ac:picMkLst>
        </pc:picChg>
        <pc:picChg chg="add mod ord modCrop">
          <ac:chgData name="Yossi Zachar" userId="f5b186f6-4838-4a22-9ac9-cda1ec8b3551" providerId="ADAL" clId="{A0B9C9F5-673A-4C66-B7BD-8EE7EE39774E}" dt="2023-09-11T22:22:10.598" v="1780" actId="171"/>
          <ac:picMkLst>
            <pc:docMk/>
            <pc:sldMk cId="2128297503" sldId="382"/>
            <ac:picMk id="20" creationId="{8FA5596E-D084-427E-AC13-59D2ED3A4000}"/>
          </ac:picMkLst>
        </pc:picChg>
        <pc:picChg chg="add mod ord modCrop">
          <ac:chgData name="Yossi Zachar" userId="f5b186f6-4838-4a22-9ac9-cda1ec8b3551" providerId="ADAL" clId="{A0B9C9F5-673A-4C66-B7BD-8EE7EE39774E}" dt="2023-09-11T22:19:44.059" v="1744" actId="1037"/>
          <ac:picMkLst>
            <pc:docMk/>
            <pc:sldMk cId="2128297503" sldId="382"/>
            <ac:picMk id="21" creationId="{34A95320-A7CB-AF45-2C02-A8EBB5947C55}"/>
          </ac:picMkLst>
        </pc:picChg>
      </pc:sldChg>
    </pc:docChg>
  </pc:docChgLst>
  <pc:docChgLst>
    <pc:chgData name="Yossi Zachar" userId="f5b186f6-4838-4a22-9ac9-cda1ec8b3551" providerId="ADAL" clId="{D8B18E04-C498-43C2-BC71-BB19309BEA9D}"/>
    <pc:docChg chg="undo custSel modSld">
      <pc:chgData name="Yossi Zachar" userId="f5b186f6-4838-4a22-9ac9-cda1ec8b3551" providerId="ADAL" clId="{D8B18E04-C498-43C2-BC71-BB19309BEA9D}" dt="2023-09-03T21:31:34.064" v="1"/>
      <pc:docMkLst>
        <pc:docMk/>
      </pc:docMkLst>
      <pc:sldChg chg="modSp mod">
        <pc:chgData name="Yossi Zachar" userId="f5b186f6-4838-4a22-9ac9-cda1ec8b3551" providerId="ADAL" clId="{D8B18E04-C498-43C2-BC71-BB19309BEA9D}" dt="2023-09-03T21:31:34.064" v="1"/>
        <pc:sldMkLst>
          <pc:docMk/>
          <pc:sldMk cId="3987473822" sldId="348"/>
        </pc:sldMkLst>
        <pc:spChg chg="mod">
          <ac:chgData name="Yossi Zachar" userId="f5b186f6-4838-4a22-9ac9-cda1ec8b3551" providerId="ADAL" clId="{D8B18E04-C498-43C2-BC71-BB19309BEA9D}" dt="2023-09-03T21:31:34.064" v="1"/>
          <ac:spMkLst>
            <pc:docMk/>
            <pc:sldMk cId="3987473822" sldId="348"/>
            <ac:spMk id="3" creationId="{0DB6F117-246B-B618-75CD-DE42A21BE30E}"/>
          </ac:spMkLst>
        </pc:spChg>
      </pc:sldChg>
    </pc:docChg>
  </pc:docChgLst>
  <pc:docChgLst>
    <pc:chgData name="Zachar, Yossi" userId="f5b186f6-4838-4a22-9ac9-cda1ec8b3551" providerId="ADAL" clId="{ADC3947C-F483-7F4B-926B-D312278EAA6A}"/>
    <pc:docChg chg="undo redo custSel addSld delSld modSld sldOrd delMainMaster">
      <pc:chgData name="Zachar, Yossi" userId="f5b186f6-4838-4a22-9ac9-cda1ec8b3551" providerId="ADAL" clId="{ADC3947C-F483-7F4B-926B-D312278EAA6A}" dt="2023-04-22T14:18:11.043" v="2461" actId="20577"/>
      <pc:docMkLst>
        <pc:docMk/>
      </pc:docMkLst>
      <pc:sldChg chg="modSp mod">
        <pc:chgData name="Zachar, Yossi" userId="f5b186f6-4838-4a22-9ac9-cda1ec8b3551" providerId="ADAL" clId="{ADC3947C-F483-7F4B-926B-D312278EAA6A}" dt="2023-03-18T14:32:43.643" v="10" actId="20577"/>
        <pc:sldMkLst>
          <pc:docMk/>
          <pc:sldMk cId="0" sldId="256"/>
        </pc:sldMkLst>
        <pc:spChg chg="mod">
          <ac:chgData name="Zachar, Yossi" userId="f5b186f6-4838-4a22-9ac9-cda1ec8b3551" providerId="ADAL" clId="{ADC3947C-F483-7F4B-926B-D312278EAA6A}" dt="2023-03-18T14:32:43.643" v="10" actId="20577"/>
          <ac:spMkLst>
            <pc:docMk/>
            <pc:sldMk cId="0" sldId="256"/>
            <ac:spMk id="94" creationId="{00000000-0000-0000-0000-000000000000}"/>
          </ac:spMkLst>
        </pc:spChg>
      </pc:sldChg>
      <pc:sldChg chg="modSp mod">
        <pc:chgData name="Zachar, Yossi" userId="f5b186f6-4838-4a22-9ac9-cda1ec8b3551" providerId="ADAL" clId="{ADC3947C-F483-7F4B-926B-D312278EAA6A}" dt="2023-03-18T16:01:37.952" v="1762" actId="790"/>
        <pc:sldMkLst>
          <pc:docMk/>
          <pc:sldMk cId="0" sldId="278"/>
        </pc:sldMkLst>
        <pc:spChg chg="mod">
          <ac:chgData name="Zachar, Yossi" userId="f5b186f6-4838-4a22-9ac9-cda1ec8b3551" providerId="ADAL" clId="{ADC3947C-F483-7F4B-926B-D312278EAA6A}" dt="2023-03-18T16:01:37.952" v="1762" actId="790"/>
          <ac:spMkLst>
            <pc:docMk/>
            <pc:sldMk cId="0" sldId="278"/>
            <ac:spMk id="1866" creationId="{00000000-0000-0000-0000-000000000000}"/>
          </ac:spMkLst>
        </pc:spChg>
      </pc:sldChg>
      <pc:sldChg chg="del">
        <pc:chgData name="Zachar, Yossi" userId="f5b186f6-4838-4a22-9ac9-cda1ec8b3551" providerId="ADAL" clId="{ADC3947C-F483-7F4B-926B-D312278EAA6A}" dt="2023-03-18T14:30:36.297" v="5" actId="2696"/>
        <pc:sldMkLst>
          <pc:docMk/>
          <pc:sldMk cId="318659537" sldId="294"/>
        </pc:sldMkLst>
      </pc:sldChg>
      <pc:sldChg chg="del">
        <pc:chgData name="Zachar, Yossi" userId="f5b186f6-4838-4a22-9ac9-cda1ec8b3551" providerId="ADAL" clId="{ADC3947C-F483-7F4B-926B-D312278EAA6A}" dt="2023-03-18T14:33:35.041" v="11" actId="2696"/>
        <pc:sldMkLst>
          <pc:docMk/>
          <pc:sldMk cId="1233380013" sldId="318"/>
        </pc:sldMkLst>
      </pc:sldChg>
      <pc:sldChg chg="del">
        <pc:chgData name="Zachar, Yossi" userId="f5b186f6-4838-4a22-9ac9-cda1ec8b3551" providerId="ADAL" clId="{ADC3947C-F483-7F4B-926B-D312278EAA6A}" dt="2023-03-18T15:06:20.578" v="495" actId="2696"/>
        <pc:sldMkLst>
          <pc:docMk/>
          <pc:sldMk cId="531692739" sldId="319"/>
        </pc:sldMkLst>
      </pc:sldChg>
      <pc:sldChg chg="del">
        <pc:chgData name="Zachar, Yossi" userId="f5b186f6-4838-4a22-9ac9-cda1ec8b3551" providerId="ADAL" clId="{ADC3947C-F483-7F4B-926B-D312278EAA6A}" dt="2023-03-18T14:33:37.806" v="17" actId="2696"/>
        <pc:sldMkLst>
          <pc:docMk/>
          <pc:sldMk cId="898960156" sldId="320"/>
        </pc:sldMkLst>
      </pc:sldChg>
      <pc:sldChg chg="del">
        <pc:chgData name="Zachar, Yossi" userId="f5b186f6-4838-4a22-9ac9-cda1ec8b3551" providerId="ADAL" clId="{ADC3947C-F483-7F4B-926B-D312278EAA6A}" dt="2023-03-18T14:33:36.858" v="14" actId="2696"/>
        <pc:sldMkLst>
          <pc:docMk/>
          <pc:sldMk cId="3686800172" sldId="323"/>
        </pc:sldMkLst>
      </pc:sldChg>
      <pc:sldChg chg="del">
        <pc:chgData name="Zachar, Yossi" userId="f5b186f6-4838-4a22-9ac9-cda1ec8b3551" providerId="ADAL" clId="{ADC3947C-F483-7F4B-926B-D312278EAA6A}" dt="2023-03-18T14:33:37.219" v="15" actId="2696"/>
        <pc:sldMkLst>
          <pc:docMk/>
          <pc:sldMk cId="1751187545" sldId="324"/>
        </pc:sldMkLst>
      </pc:sldChg>
      <pc:sldChg chg="del">
        <pc:chgData name="Zachar, Yossi" userId="f5b186f6-4838-4a22-9ac9-cda1ec8b3551" providerId="ADAL" clId="{ADC3947C-F483-7F4B-926B-D312278EAA6A}" dt="2023-03-18T14:33:37.480" v="16" actId="2696"/>
        <pc:sldMkLst>
          <pc:docMk/>
          <pc:sldMk cId="1253733054" sldId="325"/>
        </pc:sldMkLst>
      </pc:sldChg>
      <pc:sldChg chg="del">
        <pc:chgData name="Zachar, Yossi" userId="f5b186f6-4838-4a22-9ac9-cda1ec8b3551" providerId="ADAL" clId="{ADC3947C-F483-7F4B-926B-D312278EAA6A}" dt="2023-03-18T14:33:38.252" v="18" actId="2696"/>
        <pc:sldMkLst>
          <pc:docMk/>
          <pc:sldMk cId="1080686447" sldId="327"/>
        </pc:sldMkLst>
      </pc:sldChg>
      <pc:sldChg chg="del">
        <pc:chgData name="Zachar, Yossi" userId="f5b186f6-4838-4a22-9ac9-cda1ec8b3551" providerId="ADAL" clId="{ADC3947C-F483-7F4B-926B-D312278EAA6A}" dt="2023-03-18T14:33:38.634" v="19" actId="2696"/>
        <pc:sldMkLst>
          <pc:docMk/>
          <pc:sldMk cId="2879095079" sldId="328"/>
        </pc:sldMkLst>
      </pc:sldChg>
      <pc:sldChg chg="del">
        <pc:chgData name="Zachar, Yossi" userId="f5b186f6-4838-4a22-9ac9-cda1ec8b3551" providerId="ADAL" clId="{ADC3947C-F483-7F4B-926B-D312278EAA6A}" dt="2023-03-18T14:33:38.948" v="20" actId="2696"/>
        <pc:sldMkLst>
          <pc:docMk/>
          <pc:sldMk cId="1360917200" sldId="334"/>
        </pc:sldMkLst>
      </pc:sldChg>
      <pc:sldChg chg="del">
        <pc:chgData name="Zachar, Yossi" userId="f5b186f6-4838-4a22-9ac9-cda1ec8b3551" providerId="ADAL" clId="{ADC3947C-F483-7F4B-926B-D312278EAA6A}" dt="2023-03-18T14:33:39.400" v="21" actId="2696"/>
        <pc:sldMkLst>
          <pc:docMk/>
          <pc:sldMk cId="214085727" sldId="335"/>
        </pc:sldMkLst>
      </pc:sldChg>
      <pc:sldChg chg="del">
        <pc:chgData name="Zachar, Yossi" userId="f5b186f6-4838-4a22-9ac9-cda1ec8b3551" providerId="ADAL" clId="{ADC3947C-F483-7F4B-926B-D312278EAA6A}" dt="2023-03-18T14:33:39.775" v="22" actId="2696"/>
        <pc:sldMkLst>
          <pc:docMk/>
          <pc:sldMk cId="3164054093" sldId="336"/>
        </pc:sldMkLst>
      </pc:sldChg>
      <pc:sldChg chg="del">
        <pc:chgData name="Zachar, Yossi" userId="f5b186f6-4838-4a22-9ac9-cda1ec8b3551" providerId="ADAL" clId="{ADC3947C-F483-7F4B-926B-D312278EAA6A}" dt="2023-03-18T14:33:40.157" v="23" actId="2696"/>
        <pc:sldMkLst>
          <pc:docMk/>
          <pc:sldMk cId="3778949643" sldId="337"/>
        </pc:sldMkLst>
      </pc:sldChg>
      <pc:sldChg chg="modSp del mod">
        <pc:chgData name="Zachar, Yossi" userId="f5b186f6-4838-4a22-9ac9-cda1ec8b3551" providerId="ADAL" clId="{ADC3947C-F483-7F4B-926B-D312278EAA6A}" dt="2023-03-18T15:06:36.886" v="502" actId="2696"/>
        <pc:sldMkLst>
          <pc:docMk/>
          <pc:sldMk cId="2390069498" sldId="339"/>
        </pc:sldMkLst>
        <pc:spChg chg="mod">
          <ac:chgData name="Zachar, Yossi" userId="f5b186f6-4838-4a22-9ac9-cda1ec8b3551" providerId="ADAL" clId="{ADC3947C-F483-7F4B-926B-D312278EAA6A}" dt="2023-03-18T15:06:32.187" v="499" actId="404"/>
          <ac:spMkLst>
            <pc:docMk/>
            <pc:sldMk cId="2390069498" sldId="339"/>
            <ac:spMk id="3" creationId="{9F185EDC-CD39-BCC6-7CB9-E516FCB0606F}"/>
          </ac:spMkLst>
        </pc:spChg>
      </pc:sldChg>
      <pc:sldChg chg="del">
        <pc:chgData name="Zachar, Yossi" userId="f5b186f6-4838-4a22-9ac9-cda1ec8b3551" providerId="ADAL" clId="{ADC3947C-F483-7F4B-926B-D312278EAA6A}" dt="2023-03-18T14:33:36.368" v="13" actId="2696"/>
        <pc:sldMkLst>
          <pc:docMk/>
          <pc:sldMk cId="205687009" sldId="342"/>
        </pc:sldMkLst>
      </pc:sldChg>
      <pc:sldChg chg="del">
        <pc:chgData name="Zachar, Yossi" userId="f5b186f6-4838-4a22-9ac9-cda1ec8b3551" providerId="ADAL" clId="{ADC3947C-F483-7F4B-926B-D312278EAA6A}" dt="2023-03-18T14:33:35.699" v="12" actId="2696"/>
        <pc:sldMkLst>
          <pc:docMk/>
          <pc:sldMk cId="1099429268" sldId="343"/>
        </pc:sldMkLst>
      </pc:sldChg>
      <pc:sldChg chg="modSp del mod">
        <pc:chgData name="Zachar, Yossi" userId="f5b186f6-4838-4a22-9ac9-cda1ec8b3551" providerId="ADAL" clId="{ADC3947C-F483-7F4B-926B-D312278EAA6A}" dt="2023-03-18T15:06:34.902" v="500" actId="2696"/>
        <pc:sldMkLst>
          <pc:docMk/>
          <pc:sldMk cId="1689989839" sldId="344"/>
        </pc:sldMkLst>
        <pc:spChg chg="mod">
          <ac:chgData name="Zachar, Yossi" userId="f5b186f6-4838-4a22-9ac9-cda1ec8b3551" providerId="ADAL" clId="{ADC3947C-F483-7F4B-926B-D312278EAA6A}" dt="2023-03-18T15:06:25.677" v="497" actId="20577"/>
          <ac:spMkLst>
            <pc:docMk/>
            <pc:sldMk cId="1689989839" sldId="344"/>
            <ac:spMk id="3" creationId="{CEA0A32D-7C03-F10C-AF44-20C30950B25E}"/>
          </ac:spMkLst>
        </pc:spChg>
      </pc:sldChg>
      <pc:sldChg chg="del">
        <pc:chgData name="Zachar, Yossi" userId="f5b186f6-4838-4a22-9ac9-cda1ec8b3551" providerId="ADAL" clId="{ADC3947C-F483-7F4B-926B-D312278EAA6A}" dt="2023-03-18T15:06:35.803" v="501" actId="2696"/>
        <pc:sldMkLst>
          <pc:docMk/>
          <pc:sldMk cId="2936555301" sldId="345"/>
        </pc:sldMkLst>
      </pc:sldChg>
      <pc:sldChg chg="modSp mod">
        <pc:chgData name="Zachar, Yossi" userId="f5b186f6-4838-4a22-9ac9-cda1ec8b3551" providerId="ADAL" clId="{ADC3947C-F483-7F4B-926B-D312278EAA6A}" dt="2023-03-18T15:08:51.090" v="625" actId="5793"/>
        <pc:sldMkLst>
          <pc:docMk/>
          <pc:sldMk cId="2139575909" sldId="346"/>
        </pc:sldMkLst>
        <pc:spChg chg="mod">
          <ac:chgData name="Zachar, Yossi" userId="f5b186f6-4838-4a22-9ac9-cda1ec8b3551" providerId="ADAL" clId="{ADC3947C-F483-7F4B-926B-D312278EAA6A}" dt="2023-03-18T14:44:14.801" v="396" actId="20577"/>
          <ac:spMkLst>
            <pc:docMk/>
            <pc:sldMk cId="2139575909" sldId="346"/>
            <ac:spMk id="2" creationId="{622AC666-669C-4CFE-B581-BC48B41FE493}"/>
          </ac:spMkLst>
        </pc:spChg>
        <pc:spChg chg="mod">
          <ac:chgData name="Zachar, Yossi" userId="f5b186f6-4838-4a22-9ac9-cda1ec8b3551" providerId="ADAL" clId="{ADC3947C-F483-7F4B-926B-D312278EAA6A}" dt="2023-03-18T15:08:51.090" v="625" actId="5793"/>
          <ac:spMkLst>
            <pc:docMk/>
            <pc:sldMk cId="2139575909" sldId="346"/>
            <ac:spMk id="3" creationId="{0DB6F117-246B-B618-75CD-DE42A21BE30E}"/>
          </ac:spMkLst>
        </pc:spChg>
      </pc:sldChg>
      <pc:sldChg chg="modSp mod">
        <pc:chgData name="Zachar, Yossi" userId="f5b186f6-4838-4a22-9ac9-cda1ec8b3551" providerId="ADAL" clId="{ADC3947C-F483-7F4B-926B-D312278EAA6A}" dt="2023-03-20T19:50:07.980" v="2401" actId="20577"/>
        <pc:sldMkLst>
          <pc:docMk/>
          <pc:sldMk cId="2857008725" sldId="347"/>
        </pc:sldMkLst>
        <pc:spChg chg="mod">
          <ac:chgData name="Zachar, Yossi" userId="f5b186f6-4838-4a22-9ac9-cda1ec8b3551" providerId="ADAL" clId="{ADC3947C-F483-7F4B-926B-D312278EAA6A}" dt="2023-03-18T14:33:58.649" v="28" actId="20577"/>
          <ac:spMkLst>
            <pc:docMk/>
            <pc:sldMk cId="2857008725" sldId="347"/>
            <ac:spMk id="2" creationId="{622AC666-669C-4CFE-B581-BC48B41FE493}"/>
          </ac:spMkLst>
        </pc:spChg>
        <pc:spChg chg="mod">
          <ac:chgData name="Zachar, Yossi" userId="f5b186f6-4838-4a22-9ac9-cda1ec8b3551" providerId="ADAL" clId="{ADC3947C-F483-7F4B-926B-D312278EAA6A}" dt="2023-03-20T19:50:07.980" v="2401" actId="20577"/>
          <ac:spMkLst>
            <pc:docMk/>
            <pc:sldMk cId="2857008725" sldId="347"/>
            <ac:spMk id="3" creationId="{0DB6F117-246B-B618-75CD-DE42A21BE30E}"/>
          </ac:spMkLst>
        </pc:spChg>
      </pc:sldChg>
      <pc:sldChg chg="modSp add mod">
        <pc:chgData name="Zachar, Yossi" userId="f5b186f6-4838-4a22-9ac9-cda1ec8b3551" providerId="ADAL" clId="{ADC3947C-F483-7F4B-926B-D312278EAA6A}" dt="2023-03-18T15:13:57.942" v="671" actId="20577"/>
        <pc:sldMkLst>
          <pc:docMk/>
          <pc:sldMk cId="3987473822" sldId="348"/>
        </pc:sldMkLst>
        <pc:spChg chg="mod">
          <ac:chgData name="Zachar, Yossi" userId="f5b186f6-4838-4a22-9ac9-cda1ec8b3551" providerId="ADAL" clId="{ADC3947C-F483-7F4B-926B-D312278EAA6A}" dt="2023-03-18T15:08:00.323" v="609" actId="20577"/>
          <ac:spMkLst>
            <pc:docMk/>
            <pc:sldMk cId="3987473822" sldId="348"/>
            <ac:spMk id="2" creationId="{622AC666-669C-4CFE-B581-BC48B41FE493}"/>
          </ac:spMkLst>
        </pc:spChg>
        <pc:spChg chg="mod">
          <ac:chgData name="Zachar, Yossi" userId="f5b186f6-4838-4a22-9ac9-cda1ec8b3551" providerId="ADAL" clId="{ADC3947C-F483-7F4B-926B-D312278EAA6A}" dt="2023-03-18T15:13:57.942" v="671" actId="20577"/>
          <ac:spMkLst>
            <pc:docMk/>
            <pc:sldMk cId="3987473822" sldId="348"/>
            <ac:spMk id="3" creationId="{0DB6F117-246B-B618-75CD-DE42A21BE30E}"/>
          </ac:spMkLst>
        </pc:spChg>
      </pc:sldChg>
      <pc:sldChg chg="add del">
        <pc:chgData name="Zachar, Yossi" userId="f5b186f6-4838-4a22-9ac9-cda1ec8b3551" providerId="ADAL" clId="{ADC3947C-F483-7F4B-926B-D312278EAA6A}" dt="2023-03-18T15:06:51.663" v="516" actId="2696"/>
        <pc:sldMkLst>
          <pc:docMk/>
          <pc:sldMk cId="4041804722" sldId="349"/>
        </pc:sldMkLst>
      </pc:sldChg>
      <pc:sldChg chg="modSp add mod">
        <pc:chgData name="Zachar, Yossi" userId="f5b186f6-4838-4a22-9ac9-cda1ec8b3551" providerId="ADAL" clId="{ADC3947C-F483-7F4B-926B-D312278EAA6A}" dt="2023-03-20T19:52:41.166" v="2450" actId="20577"/>
        <pc:sldMkLst>
          <pc:docMk/>
          <pc:sldMk cId="1345097867" sldId="350"/>
        </pc:sldMkLst>
        <pc:spChg chg="mod">
          <ac:chgData name="Zachar, Yossi" userId="f5b186f6-4838-4a22-9ac9-cda1ec8b3551" providerId="ADAL" clId="{ADC3947C-F483-7F4B-926B-D312278EAA6A}" dt="2023-03-18T15:37:15.911" v="1172" actId="20577"/>
          <ac:spMkLst>
            <pc:docMk/>
            <pc:sldMk cId="1345097867" sldId="350"/>
            <ac:spMk id="2" creationId="{622AC666-669C-4CFE-B581-BC48B41FE493}"/>
          </ac:spMkLst>
        </pc:spChg>
        <pc:spChg chg="mod">
          <ac:chgData name="Zachar, Yossi" userId="f5b186f6-4838-4a22-9ac9-cda1ec8b3551" providerId="ADAL" clId="{ADC3947C-F483-7F4B-926B-D312278EAA6A}" dt="2023-03-20T19:52:41.166" v="2450" actId="20577"/>
          <ac:spMkLst>
            <pc:docMk/>
            <pc:sldMk cId="1345097867" sldId="350"/>
            <ac:spMk id="3" creationId="{0DB6F117-246B-B618-75CD-DE42A21BE30E}"/>
          </ac:spMkLst>
        </pc:spChg>
      </pc:sldChg>
      <pc:sldChg chg="add del">
        <pc:chgData name="Zachar, Yossi" userId="f5b186f6-4838-4a22-9ac9-cda1ec8b3551" providerId="ADAL" clId="{ADC3947C-F483-7F4B-926B-D312278EAA6A}" dt="2023-03-18T15:06:41.359" v="507" actId="2696"/>
        <pc:sldMkLst>
          <pc:docMk/>
          <pc:sldMk cId="3046285015" sldId="351"/>
        </pc:sldMkLst>
      </pc:sldChg>
      <pc:sldChg chg="modSp add del mod">
        <pc:chgData name="Zachar, Yossi" userId="f5b186f6-4838-4a22-9ac9-cda1ec8b3551" providerId="ADAL" clId="{ADC3947C-F483-7F4B-926B-D312278EAA6A}" dt="2023-03-20T19:38:01.803" v="2220" actId="2696"/>
        <pc:sldMkLst>
          <pc:docMk/>
          <pc:sldMk cId="3097915042" sldId="351"/>
        </pc:sldMkLst>
        <pc:spChg chg="mod">
          <ac:chgData name="Zachar, Yossi" userId="f5b186f6-4838-4a22-9ac9-cda1ec8b3551" providerId="ADAL" clId="{ADC3947C-F483-7F4B-926B-D312278EAA6A}" dt="2023-03-18T15:18:10.806" v="771" actId="20577"/>
          <ac:spMkLst>
            <pc:docMk/>
            <pc:sldMk cId="3097915042" sldId="351"/>
            <ac:spMk id="2" creationId="{622AC666-669C-4CFE-B581-BC48B41FE493}"/>
          </ac:spMkLst>
        </pc:spChg>
        <pc:spChg chg="mod">
          <ac:chgData name="Zachar, Yossi" userId="f5b186f6-4838-4a22-9ac9-cda1ec8b3551" providerId="ADAL" clId="{ADC3947C-F483-7F4B-926B-D312278EAA6A}" dt="2023-03-18T15:19:53.112" v="837" actId="5793"/>
          <ac:spMkLst>
            <pc:docMk/>
            <pc:sldMk cId="3097915042" sldId="351"/>
            <ac:spMk id="3" creationId="{0DB6F117-246B-B618-75CD-DE42A21BE30E}"/>
          </ac:spMkLst>
        </pc:spChg>
      </pc:sldChg>
      <pc:sldChg chg="modSp add mod">
        <pc:chgData name="Zachar, Yossi" userId="f5b186f6-4838-4a22-9ac9-cda1ec8b3551" providerId="ADAL" clId="{ADC3947C-F483-7F4B-926B-D312278EAA6A}" dt="2023-03-20T19:21:00.331" v="2039" actId="20577"/>
        <pc:sldMkLst>
          <pc:docMk/>
          <pc:sldMk cId="324128309" sldId="352"/>
        </pc:sldMkLst>
        <pc:spChg chg="mod">
          <ac:chgData name="Zachar, Yossi" userId="f5b186f6-4838-4a22-9ac9-cda1ec8b3551" providerId="ADAL" clId="{ADC3947C-F483-7F4B-926B-D312278EAA6A}" dt="2023-03-20T19:21:00.331" v="2039" actId="20577"/>
          <ac:spMkLst>
            <pc:docMk/>
            <pc:sldMk cId="324128309" sldId="352"/>
            <ac:spMk id="3" creationId="{0DB6F117-246B-B618-75CD-DE42A21BE30E}"/>
          </ac:spMkLst>
        </pc:spChg>
      </pc:sldChg>
      <pc:sldChg chg="modSp add del mod">
        <pc:chgData name="Zachar, Yossi" userId="f5b186f6-4838-4a22-9ac9-cda1ec8b3551" providerId="ADAL" clId="{ADC3947C-F483-7F4B-926B-D312278EAA6A}" dt="2023-03-20T19:46:55.927" v="2289" actId="2696"/>
        <pc:sldMkLst>
          <pc:docMk/>
          <pc:sldMk cId="1570935664" sldId="353"/>
        </pc:sldMkLst>
        <pc:spChg chg="mod">
          <ac:chgData name="Zachar, Yossi" userId="f5b186f6-4838-4a22-9ac9-cda1ec8b3551" providerId="ADAL" clId="{ADC3947C-F483-7F4B-926B-D312278EAA6A}" dt="2023-03-18T15:49:15.290" v="1386" actId="255"/>
          <ac:spMkLst>
            <pc:docMk/>
            <pc:sldMk cId="1570935664" sldId="353"/>
            <ac:spMk id="3" creationId="{0DB6F117-246B-B618-75CD-DE42A21BE30E}"/>
          </ac:spMkLst>
        </pc:spChg>
      </pc:sldChg>
      <pc:sldChg chg="modSp add mod ord">
        <pc:chgData name="Zachar, Yossi" userId="f5b186f6-4838-4a22-9ac9-cda1ec8b3551" providerId="ADAL" clId="{ADC3947C-F483-7F4B-926B-D312278EAA6A}" dt="2023-03-20T19:50:28.317" v="2403" actId="20577"/>
        <pc:sldMkLst>
          <pc:docMk/>
          <pc:sldMk cId="854740588" sldId="354"/>
        </pc:sldMkLst>
        <pc:spChg chg="mod">
          <ac:chgData name="Zachar, Yossi" userId="f5b186f6-4838-4a22-9ac9-cda1ec8b3551" providerId="ADAL" clId="{ADC3947C-F483-7F4B-926B-D312278EAA6A}" dt="2023-03-20T19:50:28.317" v="2403" actId="20577"/>
          <ac:spMkLst>
            <pc:docMk/>
            <pc:sldMk cId="854740588" sldId="354"/>
            <ac:spMk id="2" creationId="{622AC666-669C-4CFE-B581-BC48B41FE493}"/>
          </ac:spMkLst>
        </pc:spChg>
        <pc:spChg chg="mod">
          <ac:chgData name="Zachar, Yossi" userId="f5b186f6-4838-4a22-9ac9-cda1ec8b3551" providerId="ADAL" clId="{ADC3947C-F483-7F4B-926B-D312278EAA6A}" dt="2023-03-18T15:17:39.912" v="755" actId="113"/>
          <ac:spMkLst>
            <pc:docMk/>
            <pc:sldMk cId="854740588" sldId="354"/>
            <ac:spMk id="3" creationId="{0DB6F117-246B-B618-75CD-DE42A21BE30E}"/>
          </ac:spMkLst>
        </pc:spChg>
      </pc:sldChg>
      <pc:sldChg chg="modSp add mod">
        <pc:chgData name="Zachar, Yossi" userId="f5b186f6-4838-4a22-9ac9-cda1ec8b3551" providerId="ADAL" clId="{ADC3947C-F483-7F4B-926B-D312278EAA6A}" dt="2023-03-18T15:42:35.287" v="1302" actId="207"/>
        <pc:sldMkLst>
          <pc:docMk/>
          <pc:sldMk cId="1388560575" sldId="355"/>
        </pc:sldMkLst>
        <pc:spChg chg="mod">
          <ac:chgData name="Zachar, Yossi" userId="f5b186f6-4838-4a22-9ac9-cda1ec8b3551" providerId="ADAL" clId="{ADC3947C-F483-7F4B-926B-D312278EAA6A}" dt="2023-03-18T15:19:10.961" v="834" actId="20577"/>
          <ac:spMkLst>
            <pc:docMk/>
            <pc:sldMk cId="1388560575" sldId="355"/>
            <ac:spMk id="2" creationId="{622AC666-669C-4CFE-B581-BC48B41FE493}"/>
          </ac:spMkLst>
        </pc:spChg>
        <pc:spChg chg="mod">
          <ac:chgData name="Zachar, Yossi" userId="f5b186f6-4838-4a22-9ac9-cda1ec8b3551" providerId="ADAL" clId="{ADC3947C-F483-7F4B-926B-D312278EAA6A}" dt="2023-03-18T15:42:35.287" v="1302" actId="207"/>
          <ac:spMkLst>
            <pc:docMk/>
            <pc:sldMk cId="1388560575" sldId="355"/>
            <ac:spMk id="3" creationId="{0DB6F117-246B-B618-75CD-DE42A21BE30E}"/>
          </ac:spMkLst>
        </pc:spChg>
      </pc:sldChg>
      <pc:sldChg chg="modSp add mod ord">
        <pc:chgData name="Zachar, Yossi" userId="f5b186f6-4838-4a22-9ac9-cda1ec8b3551" providerId="ADAL" clId="{ADC3947C-F483-7F4B-926B-D312278EAA6A}" dt="2023-03-18T16:15:35.732" v="1998" actId="20578"/>
        <pc:sldMkLst>
          <pc:docMk/>
          <pc:sldMk cId="3883207005" sldId="356"/>
        </pc:sldMkLst>
        <pc:spChg chg="mod">
          <ac:chgData name="Zachar, Yossi" userId="f5b186f6-4838-4a22-9ac9-cda1ec8b3551" providerId="ADAL" clId="{ADC3947C-F483-7F4B-926B-D312278EAA6A}" dt="2023-03-18T16:15:33.968" v="1997"/>
          <ac:spMkLst>
            <pc:docMk/>
            <pc:sldMk cId="3883207005" sldId="356"/>
            <ac:spMk id="2" creationId="{622AC666-669C-4CFE-B581-BC48B41FE493}"/>
          </ac:spMkLst>
        </pc:spChg>
        <pc:spChg chg="mod">
          <ac:chgData name="Zachar, Yossi" userId="f5b186f6-4838-4a22-9ac9-cda1ec8b3551" providerId="ADAL" clId="{ADC3947C-F483-7F4B-926B-D312278EAA6A}" dt="2023-03-18T15:30:54.971" v="872" actId="255"/>
          <ac:spMkLst>
            <pc:docMk/>
            <pc:sldMk cId="3883207005" sldId="356"/>
            <ac:spMk id="3" creationId="{0DB6F117-246B-B618-75CD-DE42A21BE30E}"/>
          </ac:spMkLst>
        </pc:spChg>
      </pc:sldChg>
      <pc:sldChg chg="modSp add mod ord">
        <pc:chgData name="Zachar, Yossi" userId="f5b186f6-4838-4a22-9ac9-cda1ec8b3551" providerId="ADAL" clId="{ADC3947C-F483-7F4B-926B-D312278EAA6A}" dt="2023-04-22T14:15:58.739" v="2455" actId="20577"/>
        <pc:sldMkLst>
          <pc:docMk/>
          <pc:sldMk cId="2300054411" sldId="357"/>
        </pc:sldMkLst>
        <pc:spChg chg="mod">
          <ac:chgData name="Zachar, Yossi" userId="f5b186f6-4838-4a22-9ac9-cda1ec8b3551" providerId="ADAL" clId="{ADC3947C-F483-7F4B-926B-D312278EAA6A}" dt="2023-03-18T15:39:13.789" v="1227" actId="20577"/>
          <ac:spMkLst>
            <pc:docMk/>
            <pc:sldMk cId="2300054411" sldId="357"/>
            <ac:spMk id="2" creationId="{622AC666-669C-4CFE-B581-BC48B41FE493}"/>
          </ac:spMkLst>
        </pc:spChg>
        <pc:spChg chg="mod">
          <ac:chgData name="Zachar, Yossi" userId="f5b186f6-4838-4a22-9ac9-cda1ec8b3551" providerId="ADAL" clId="{ADC3947C-F483-7F4B-926B-D312278EAA6A}" dt="2023-04-22T14:15:58.739" v="2455" actId="20577"/>
          <ac:spMkLst>
            <pc:docMk/>
            <pc:sldMk cId="2300054411" sldId="357"/>
            <ac:spMk id="3" creationId="{0DB6F117-246B-B618-75CD-DE42A21BE30E}"/>
          </ac:spMkLst>
        </pc:spChg>
      </pc:sldChg>
      <pc:sldChg chg="modSp add mod ord">
        <pc:chgData name="Zachar, Yossi" userId="f5b186f6-4838-4a22-9ac9-cda1ec8b3551" providerId="ADAL" clId="{ADC3947C-F483-7F4B-926B-D312278EAA6A}" dt="2023-04-22T14:17:47.197" v="2457" actId="113"/>
        <pc:sldMkLst>
          <pc:docMk/>
          <pc:sldMk cId="4284260536" sldId="358"/>
        </pc:sldMkLst>
        <pc:spChg chg="mod">
          <ac:chgData name="Zachar, Yossi" userId="f5b186f6-4838-4a22-9ac9-cda1ec8b3551" providerId="ADAL" clId="{ADC3947C-F483-7F4B-926B-D312278EAA6A}" dt="2023-03-18T15:51:20.819" v="1445" actId="20577"/>
          <ac:spMkLst>
            <pc:docMk/>
            <pc:sldMk cId="4284260536" sldId="358"/>
            <ac:spMk id="2" creationId="{622AC666-669C-4CFE-B581-BC48B41FE493}"/>
          </ac:spMkLst>
        </pc:spChg>
        <pc:spChg chg="mod">
          <ac:chgData name="Zachar, Yossi" userId="f5b186f6-4838-4a22-9ac9-cda1ec8b3551" providerId="ADAL" clId="{ADC3947C-F483-7F4B-926B-D312278EAA6A}" dt="2023-04-22T14:17:47.197" v="2457" actId="113"/>
          <ac:spMkLst>
            <pc:docMk/>
            <pc:sldMk cId="4284260536" sldId="358"/>
            <ac:spMk id="3" creationId="{0DB6F117-246B-B618-75CD-DE42A21BE30E}"/>
          </ac:spMkLst>
        </pc:spChg>
      </pc:sldChg>
      <pc:sldChg chg="addSp delSp modSp add mod">
        <pc:chgData name="Zachar, Yossi" userId="f5b186f6-4838-4a22-9ac9-cda1ec8b3551" providerId="ADAL" clId="{ADC3947C-F483-7F4B-926B-D312278EAA6A}" dt="2023-03-18T15:49:33.290" v="1389" actId="113"/>
        <pc:sldMkLst>
          <pc:docMk/>
          <pc:sldMk cId="1801491666" sldId="359"/>
        </pc:sldMkLst>
        <pc:spChg chg="mod">
          <ac:chgData name="Zachar, Yossi" userId="f5b186f6-4838-4a22-9ac9-cda1ec8b3551" providerId="ADAL" clId="{ADC3947C-F483-7F4B-926B-D312278EAA6A}" dt="2023-03-18T15:46:52.600" v="1349" actId="20577"/>
          <ac:spMkLst>
            <pc:docMk/>
            <pc:sldMk cId="1801491666" sldId="359"/>
            <ac:spMk id="2" creationId="{622AC666-669C-4CFE-B581-BC48B41FE493}"/>
          </ac:spMkLst>
        </pc:spChg>
        <pc:spChg chg="mod">
          <ac:chgData name="Zachar, Yossi" userId="f5b186f6-4838-4a22-9ac9-cda1ec8b3551" providerId="ADAL" clId="{ADC3947C-F483-7F4B-926B-D312278EAA6A}" dt="2023-03-18T15:49:33.290" v="1389" actId="113"/>
          <ac:spMkLst>
            <pc:docMk/>
            <pc:sldMk cId="1801491666" sldId="359"/>
            <ac:spMk id="3" creationId="{0DB6F117-246B-B618-75CD-DE42A21BE30E}"/>
          </ac:spMkLst>
        </pc:spChg>
        <pc:spChg chg="add del">
          <ac:chgData name="Zachar, Yossi" userId="f5b186f6-4838-4a22-9ac9-cda1ec8b3551" providerId="ADAL" clId="{ADC3947C-F483-7F4B-926B-D312278EAA6A}" dt="2023-03-18T15:48:14.798" v="1372" actId="22"/>
          <ac:spMkLst>
            <pc:docMk/>
            <pc:sldMk cId="1801491666" sldId="359"/>
            <ac:spMk id="11" creationId="{2C421E27-D9C9-3441-CEEC-AE55FB59A27E}"/>
          </ac:spMkLst>
        </pc:spChg>
      </pc:sldChg>
      <pc:sldChg chg="modSp add mod">
        <pc:chgData name="Zachar, Yossi" userId="f5b186f6-4838-4a22-9ac9-cda1ec8b3551" providerId="ADAL" clId="{ADC3947C-F483-7F4B-926B-D312278EAA6A}" dt="2023-03-18T15:50:34.458" v="1408" actId="207"/>
        <pc:sldMkLst>
          <pc:docMk/>
          <pc:sldMk cId="3466325197" sldId="360"/>
        </pc:sldMkLst>
        <pc:spChg chg="mod">
          <ac:chgData name="Zachar, Yossi" userId="f5b186f6-4838-4a22-9ac9-cda1ec8b3551" providerId="ADAL" clId="{ADC3947C-F483-7F4B-926B-D312278EAA6A}" dt="2023-03-18T15:50:34.458" v="1408" actId="207"/>
          <ac:spMkLst>
            <pc:docMk/>
            <pc:sldMk cId="3466325197" sldId="360"/>
            <ac:spMk id="3" creationId="{0DB6F117-246B-B618-75CD-DE42A21BE30E}"/>
          </ac:spMkLst>
        </pc:spChg>
      </pc:sldChg>
      <pc:sldChg chg="modSp add mod">
        <pc:chgData name="Zachar, Yossi" userId="f5b186f6-4838-4a22-9ac9-cda1ec8b3551" providerId="ADAL" clId="{ADC3947C-F483-7F4B-926B-D312278EAA6A}" dt="2023-03-20T19:15:32.845" v="2013" actId="20577"/>
        <pc:sldMkLst>
          <pc:docMk/>
          <pc:sldMk cId="2583590211" sldId="361"/>
        </pc:sldMkLst>
        <pc:spChg chg="mod">
          <ac:chgData name="Zachar, Yossi" userId="f5b186f6-4838-4a22-9ac9-cda1ec8b3551" providerId="ADAL" clId="{ADC3947C-F483-7F4B-926B-D312278EAA6A}" dt="2023-03-20T19:15:32.845" v="2013" actId="20577"/>
          <ac:spMkLst>
            <pc:docMk/>
            <pc:sldMk cId="2583590211" sldId="361"/>
            <ac:spMk id="3" creationId="{0DB6F117-246B-B618-75CD-DE42A21BE30E}"/>
          </ac:spMkLst>
        </pc:spChg>
      </pc:sldChg>
      <pc:sldChg chg="modSp add mod ord">
        <pc:chgData name="Zachar, Yossi" userId="f5b186f6-4838-4a22-9ac9-cda1ec8b3551" providerId="ADAL" clId="{ADC3947C-F483-7F4B-926B-D312278EAA6A}" dt="2023-04-22T14:15:14.990" v="2453" actId="113"/>
        <pc:sldMkLst>
          <pc:docMk/>
          <pc:sldMk cId="1280728362" sldId="362"/>
        </pc:sldMkLst>
        <pc:spChg chg="mod">
          <ac:chgData name="Zachar, Yossi" userId="f5b186f6-4838-4a22-9ac9-cda1ec8b3551" providerId="ADAL" clId="{ADC3947C-F483-7F4B-926B-D312278EAA6A}" dt="2023-03-18T15:53:41.015" v="1496" actId="20577"/>
          <ac:spMkLst>
            <pc:docMk/>
            <pc:sldMk cId="1280728362" sldId="362"/>
            <ac:spMk id="2" creationId="{622AC666-669C-4CFE-B581-BC48B41FE493}"/>
          </ac:spMkLst>
        </pc:spChg>
        <pc:spChg chg="mod">
          <ac:chgData name="Zachar, Yossi" userId="f5b186f6-4838-4a22-9ac9-cda1ec8b3551" providerId="ADAL" clId="{ADC3947C-F483-7F4B-926B-D312278EAA6A}" dt="2023-04-22T14:15:14.990" v="2453" actId="113"/>
          <ac:spMkLst>
            <pc:docMk/>
            <pc:sldMk cId="1280728362" sldId="362"/>
            <ac:spMk id="3" creationId="{0DB6F117-246B-B618-75CD-DE42A21BE30E}"/>
          </ac:spMkLst>
        </pc:spChg>
      </pc:sldChg>
      <pc:sldChg chg="modSp add mod">
        <pc:chgData name="Zachar, Yossi" userId="f5b186f6-4838-4a22-9ac9-cda1ec8b3551" providerId="ADAL" clId="{ADC3947C-F483-7F4B-926B-D312278EAA6A}" dt="2023-03-18T15:59:04.178" v="1564" actId="207"/>
        <pc:sldMkLst>
          <pc:docMk/>
          <pc:sldMk cId="1067662505" sldId="363"/>
        </pc:sldMkLst>
        <pc:spChg chg="mod">
          <ac:chgData name="Zachar, Yossi" userId="f5b186f6-4838-4a22-9ac9-cda1ec8b3551" providerId="ADAL" clId="{ADC3947C-F483-7F4B-926B-D312278EAA6A}" dt="2023-03-18T15:59:04.178" v="1564" actId="207"/>
          <ac:spMkLst>
            <pc:docMk/>
            <pc:sldMk cId="1067662505" sldId="363"/>
            <ac:spMk id="3" creationId="{0DB6F117-246B-B618-75CD-DE42A21BE30E}"/>
          </ac:spMkLst>
        </pc:spChg>
      </pc:sldChg>
      <pc:sldChg chg="modSp add mod">
        <pc:chgData name="Zachar, Yossi" userId="f5b186f6-4838-4a22-9ac9-cda1ec8b3551" providerId="ADAL" clId="{ADC3947C-F483-7F4B-926B-D312278EAA6A}" dt="2023-03-20T19:21:43.218" v="2045" actId="20577"/>
        <pc:sldMkLst>
          <pc:docMk/>
          <pc:sldMk cId="342097488" sldId="364"/>
        </pc:sldMkLst>
        <pc:spChg chg="mod">
          <ac:chgData name="Zachar, Yossi" userId="f5b186f6-4838-4a22-9ac9-cda1ec8b3551" providerId="ADAL" clId="{ADC3947C-F483-7F4B-926B-D312278EAA6A}" dt="2023-03-20T19:21:43.218" v="2045" actId="20577"/>
          <ac:spMkLst>
            <pc:docMk/>
            <pc:sldMk cId="342097488" sldId="364"/>
            <ac:spMk id="3" creationId="{0DB6F117-246B-B618-75CD-DE42A21BE30E}"/>
          </ac:spMkLst>
        </pc:spChg>
      </pc:sldChg>
      <pc:sldChg chg="modSp add del mod">
        <pc:chgData name="Zachar, Yossi" userId="f5b186f6-4838-4a22-9ac9-cda1ec8b3551" providerId="ADAL" clId="{ADC3947C-F483-7F4B-926B-D312278EAA6A}" dt="2023-03-18T16:09:40.161" v="1887" actId="2696"/>
        <pc:sldMkLst>
          <pc:docMk/>
          <pc:sldMk cId="1218905339" sldId="364"/>
        </pc:sldMkLst>
        <pc:spChg chg="mod">
          <ac:chgData name="Zachar, Yossi" userId="f5b186f6-4838-4a22-9ac9-cda1ec8b3551" providerId="ADAL" clId="{ADC3947C-F483-7F4B-926B-D312278EAA6A}" dt="2023-03-18T16:07:43.507" v="1885" actId="20577"/>
          <ac:spMkLst>
            <pc:docMk/>
            <pc:sldMk cId="1218905339" sldId="364"/>
            <ac:spMk id="2" creationId="{622AC666-669C-4CFE-B581-BC48B41FE493}"/>
          </ac:spMkLst>
        </pc:spChg>
        <pc:spChg chg="mod">
          <ac:chgData name="Zachar, Yossi" userId="f5b186f6-4838-4a22-9ac9-cda1ec8b3551" providerId="ADAL" clId="{ADC3947C-F483-7F4B-926B-D312278EAA6A}" dt="2023-03-18T16:07:50.982" v="1886"/>
          <ac:spMkLst>
            <pc:docMk/>
            <pc:sldMk cId="1218905339" sldId="364"/>
            <ac:spMk id="3" creationId="{0DB6F117-246B-B618-75CD-DE42A21BE30E}"/>
          </ac:spMkLst>
        </pc:spChg>
      </pc:sldChg>
      <pc:sldChg chg="modSp add mod">
        <pc:chgData name="Zachar, Yossi" userId="f5b186f6-4838-4a22-9ac9-cda1ec8b3551" providerId="ADAL" clId="{ADC3947C-F483-7F4B-926B-D312278EAA6A}" dt="2023-03-20T19:51:32.981" v="2408" actId="113"/>
        <pc:sldMkLst>
          <pc:docMk/>
          <pc:sldMk cId="2572829005" sldId="365"/>
        </pc:sldMkLst>
        <pc:spChg chg="mod">
          <ac:chgData name="Zachar, Yossi" userId="f5b186f6-4838-4a22-9ac9-cda1ec8b3551" providerId="ADAL" clId="{ADC3947C-F483-7F4B-926B-D312278EAA6A}" dt="2023-03-20T19:30:32.065" v="2102" actId="20577"/>
          <ac:spMkLst>
            <pc:docMk/>
            <pc:sldMk cId="2572829005" sldId="365"/>
            <ac:spMk id="2" creationId="{622AC666-669C-4CFE-B581-BC48B41FE493}"/>
          </ac:spMkLst>
        </pc:spChg>
        <pc:spChg chg="mod">
          <ac:chgData name="Zachar, Yossi" userId="f5b186f6-4838-4a22-9ac9-cda1ec8b3551" providerId="ADAL" clId="{ADC3947C-F483-7F4B-926B-D312278EAA6A}" dt="2023-03-20T19:51:32.981" v="2408" actId="113"/>
          <ac:spMkLst>
            <pc:docMk/>
            <pc:sldMk cId="2572829005" sldId="365"/>
            <ac:spMk id="3" creationId="{0DB6F117-246B-B618-75CD-DE42A21BE30E}"/>
          </ac:spMkLst>
        </pc:spChg>
      </pc:sldChg>
      <pc:sldChg chg="modSp add mod">
        <pc:chgData name="Zachar, Yossi" userId="f5b186f6-4838-4a22-9ac9-cda1ec8b3551" providerId="ADAL" clId="{ADC3947C-F483-7F4B-926B-D312278EAA6A}" dt="2023-03-20T19:32:38.520" v="2130" actId="255"/>
        <pc:sldMkLst>
          <pc:docMk/>
          <pc:sldMk cId="2146628053" sldId="366"/>
        </pc:sldMkLst>
        <pc:spChg chg="mod">
          <ac:chgData name="Zachar, Yossi" userId="f5b186f6-4838-4a22-9ac9-cda1ec8b3551" providerId="ADAL" clId="{ADC3947C-F483-7F4B-926B-D312278EAA6A}" dt="2023-03-20T19:32:38.520" v="2130" actId="255"/>
          <ac:spMkLst>
            <pc:docMk/>
            <pc:sldMk cId="2146628053" sldId="366"/>
            <ac:spMk id="3" creationId="{0DB6F117-246B-B618-75CD-DE42A21BE30E}"/>
          </ac:spMkLst>
        </pc:spChg>
      </pc:sldChg>
      <pc:sldChg chg="modSp add mod">
        <pc:chgData name="Zachar, Yossi" userId="f5b186f6-4838-4a22-9ac9-cda1ec8b3551" providerId="ADAL" clId="{ADC3947C-F483-7F4B-926B-D312278EAA6A}" dt="2023-03-20T19:41:38.187" v="2235" actId="255"/>
        <pc:sldMkLst>
          <pc:docMk/>
          <pc:sldMk cId="547066591" sldId="367"/>
        </pc:sldMkLst>
        <pc:spChg chg="mod">
          <ac:chgData name="Zachar, Yossi" userId="f5b186f6-4838-4a22-9ac9-cda1ec8b3551" providerId="ADAL" clId="{ADC3947C-F483-7F4B-926B-D312278EAA6A}" dt="2023-03-20T19:41:38.187" v="2235" actId="255"/>
          <ac:spMkLst>
            <pc:docMk/>
            <pc:sldMk cId="547066591" sldId="367"/>
            <ac:spMk id="3" creationId="{0DB6F117-246B-B618-75CD-DE42A21BE30E}"/>
          </ac:spMkLst>
        </pc:spChg>
      </pc:sldChg>
      <pc:sldChg chg="add">
        <pc:chgData name="Zachar, Yossi" userId="f5b186f6-4838-4a22-9ac9-cda1ec8b3551" providerId="ADAL" clId="{ADC3947C-F483-7F4B-926B-D312278EAA6A}" dt="2023-03-20T19:42:38.840" v="2236"/>
        <pc:sldMkLst>
          <pc:docMk/>
          <pc:sldMk cId="1582207819" sldId="368"/>
        </pc:sldMkLst>
      </pc:sldChg>
      <pc:sldChg chg="modSp add mod">
        <pc:chgData name="Zachar, Yossi" userId="f5b186f6-4838-4a22-9ac9-cda1ec8b3551" providerId="ADAL" clId="{ADC3947C-F483-7F4B-926B-D312278EAA6A}" dt="2023-04-22T14:18:11.043" v="2461" actId="20577"/>
        <pc:sldMkLst>
          <pc:docMk/>
          <pc:sldMk cId="3678055506" sldId="369"/>
        </pc:sldMkLst>
        <pc:spChg chg="mod">
          <ac:chgData name="Zachar, Yossi" userId="f5b186f6-4838-4a22-9ac9-cda1ec8b3551" providerId="ADAL" clId="{ADC3947C-F483-7F4B-926B-D312278EAA6A}" dt="2023-04-22T14:18:11.043" v="2461" actId="20577"/>
          <ac:spMkLst>
            <pc:docMk/>
            <pc:sldMk cId="3678055506" sldId="369"/>
            <ac:spMk id="3" creationId="{0DB6F117-246B-B618-75CD-DE42A21BE30E}"/>
          </ac:spMkLst>
        </pc:spChg>
      </pc:sldChg>
      <pc:sldChg chg="modSp add mod">
        <pc:chgData name="Zachar, Yossi" userId="f5b186f6-4838-4a22-9ac9-cda1ec8b3551" providerId="ADAL" clId="{ADC3947C-F483-7F4B-926B-D312278EAA6A}" dt="2023-03-20T19:50:44.884" v="2406" actId="113"/>
        <pc:sldMkLst>
          <pc:docMk/>
          <pc:sldMk cId="1698739061" sldId="370"/>
        </pc:sldMkLst>
        <pc:spChg chg="mod">
          <ac:chgData name="Zachar, Yossi" userId="f5b186f6-4838-4a22-9ac9-cda1ec8b3551" providerId="ADAL" clId="{ADC3947C-F483-7F4B-926B-D312278EAA6A}" dt="2023-03-20T19:50:44.884" v="2406" actId="113"/>
          <ac:spMkLst>
            <pc:docMk/>
            <pc:sldMk cId="1698739061" sldId="370"/>
            <ac:spMk id="3" creationId="{0DB6F117-246B-B618-75CD-DE42A21BE30E}"/>
          </ac:spMkLst>
        </pc:spChg>
      </pc:sldChg>
      <pc:sldChg chg="modSp add mod">
        <pc:chgData name="Zachar, Yossi" userId="f5b186f6-4838-4a22-9ac9-cda1ec8b3551" providerId="ADAL" clId="{ADC3947C-F483-7F4B-926B-D312278EAA6A}" dt="2023-04-22T14:14:34.635" v="2452" actId="313"/>
        <pc:sldMkLst>
          <pc:docMk/>
          <pc:sldMk cId="3731226724" sldId="371"/>
        </pc:sldMkLst>
        <pc:spChg chg="mod">
          <ac:chgData name="Zachar, Yossi" userId="f5b186f6-4838-4a22-9ac9-cda1ec8b3551" providerId="ADAL" clId="{ADC3947C-F483-7F4B-926B-D312278EAA6A}" dt="2023-03-20T19:50:24.988" v="2402" actId="20577"/>
          <ac:spMkLst>
            <pc:docMk/>
            <pc:sldMk cId="3731226724" sldId="371"/>
            <ac:spMk id="2" creationId="{622AC666-669C-4CFE-B581-BC48B41FE493}"/>
          </ac:spMkLst>
        </pc:spChg>
        <pc:spChg chg="mod">
          <ac:chgData name="Zachar, Yossi" userId="f5b186f6-4838-4a22-9ac9-cda1ec8b3551" providerId="ADAL" clId="{ADC3947C-F483-7F4B-926B-D312278EAA6A}" dt="2023-04-22T14:14:34.635" v="2452" actId="313"/>
          <ac:spMkLst>
            <pc:docMk/>
            <pc:sldMk cId="3731226724" sldId="371"/>
            <ac:spMk id="3" creationId="{0DB6F117-246B-B618-75CD-DE42A21BE30E}"/>
          </ac:spMkLst>
        </pc:spChg>
      </pc:sldChg>
      <pc:sldMasterChg chg="delSldLayout">
        <pc:chgData name="Zachar, Yossi" userId="f5b186f6-4838-4a22-9ac9-cda1ec8b3551" providerId="ADAL" clId="{ADC3947C-F483-7F4B-926B-D312278EAA6A}" dt="2023-03-18T15:06:20.580" v="496" actId="2696"/>
        <pc:sldMasterMkLst>
          <pc:docMk/>
          <pc:sldMasterMk cId="0" sldId="2147483659"/>
        </pc:sldMasterMkLst>
        <pc:sldLayoutChg chg="del">
          <pc:chgData name="Zachar, Yossi" userId="f5b186f6-4838-4a22-9ac9-cda1ec8b3551" providerId="ADAL" clId="{ADC3947C-F483-7F4B-926B-D312278EAA6A}" dt="2023-03-18T15:06:20.580" v="496" actId="2696"/>
          <pc:sldLayoutMkLst>
            <pc:docMk/>
            <pc:sldMasterMk cId="0" sldId="2147483659"/>
            <pc:sldLayoutMk cId="0" sldId="2147483655"/>
          </pc:sldLayoutMkLst>
        </pc:sldLayoutChg>
      </pc:sldMasterChg>
      <pc:sldMasterChg chg="del delSldLayout">
        <pc:chgData name="Zachar, Yossi" userId="f5b186f6-4838-4a22-9ac9-cda1ec8b3551" providerId="ADAL" clId="{ADC3947C-F483-7F4B-926B-D312278EAA6A}" dt="2023-03-18T14:33:40.157" v="23" actId="2696"/>
        <pc:sldMasterMkLst>
          <pc:docMk/>
          <pc:sldMasterMk cId="0" sldId="2147483660"/>
        </pc:sldMasterMkLst>
        <pc:sldLayoutChg chg="del">
          <pc:chgData name="Zachar, Yossi" userId="f5b186f6-4838-4a22-9ac9-cda1ec8b3551" providerId="ADAL" clId="{ADC3947C-F483-7F4B-926B-D312278EAA6A}" dt="2023-03-18T14:33:40.157" v="23" actId="2696"/>
          <pc:sldLayoutMkLst>
            <pc:docMk/>
            <pc:sldMasterMk cId="0" sldId="2147483660"/>
            <pc:sldLayoutMk cId="0" sldId="2147483658"/>
          </pc:sldLayoutMkLst>
        </pc:sldLayoutChg>
      </pc:sldMasterChg>
    </pc:docChg>
  </pc:docChgLst>
  <pc:docChgLst>
    <pc:chgData name="Zachar, Yossi" userId="f5b186f6-4838-4a22-9ac9-cda1ec8b3551" providerId="ADAL" clId="{82FBAF54-ED94-9F4C-89A2-CF69EAD5D069}"/>
    <pc:docChg chg="undo custSel addSld delSld modSld sldOrd">
      <pc:chgData name="Zachar, Yossi" userId="f5b186f6-4838-4a22-9ac9-cda1ec8b3551" providerId="ADAL" clId="{82FBAF54-ED94-9F4C-89A2-CF69EAD5D069}" dt="2023-09-17T11:45:33.663" v="441" actId="20577"/>
      <pc:docMkLst>
        <pc:docMk/>
      </pc:docMkLst>
      <pc:sldChg chg="modSp mod">
        <pc:chgData name="Zachar, Yossi" userId="f5b186f6-4838-4a22-9ac9-cda1ec8b3551" providerId="ADAL" clId="{82FBAF54-ED94-9F4C-89A2-CF69EAD5D069}" dt="2023-09-17T11:18:26.231" v="255" actId="20577"/>
        <pc:sldMkLst>
          <pc:docMk/>
          <pc:sldMk cId="3987473822" sldId="348"/>
        </pc:sldMkLst>
        <pc:spChg chg="mod">
          <ac:chgData name="Zachar, Yossi" userId="f5b186f6-4838-4a22-9ac9-cda1ec8b3551" providerId="ADAL" clId="{82FBAF54-ED94-9F4C-89A2-CF69EAD5D069}" dt="2023-09-17T11:18:26.231" v="255" actId="20577"/>
          <ac:spMkLst>
            <pc:docMk/>
            <pc:sldMk cId="3987473822" sldId="348"/>
            <ac:spMk id="3" creationId="{0DB6F117-246B-B618-75CD-DE42A21BE30E}"/>
          </ac:spMkLst>
        </pc:spChg>
      </pc:sldChg>
      <pc:sldChg chg="modSp mod">
        <pc:chgData name="Zachar, Yossi" userId="f5b186f6-4838-4a22-9ac9-cda1ec8b3551" providerId="ADAL" clId="{82FBAF54-ED94-9F4C-89A2-CF69EAD5D069}" dt="2023-09-17T11:18:43.277" v="262" actId="20577"/>
        <pc:sldMkLst>
          <pc:docMk/>
          <pc:sldMk cId="324128309" sldId="352"/>
        </pc:sldMkLst>
        <pc:spChg chg="mod">
          <ac:chgData name="Zachar, Yossi" userId="f5b186f6-4838-4a22-9ac9-cda1ec8b3551" providerId="ADAL" clId="{82FBAF54-ED94-9F4C-89A2-CF69EAD5D069}" dt="2023-09-17T11:18:43.277" v="262" actId="20577"/>
          <ac:spMkLst>
            <pc:docMk/>
            <pc:sldMk cId="324128309" sldId="352"/>
            <ac:spMk id="3" creationId="{0DB6F117-246B-B618-75CD-DE42A21BE30E}"/>
          </ac:spMkLst>
        </pc:spChg>
      </pc:sldChg>
      <pc:sldChg chg="modSp mod">
        <pc:chgData name="Zachar, Yossi" userId="f5b186f6-4838-4a22-9ac9-cda1ec8b3551" providerId="ADAL" clId="{82FBAF54-ED94-9F4C-89A2-CF69EAD5D069}" dt="2023-09-17T11:19:43.272" v="267" actId="33524"/>
        <pc:sldMkLst>
          <pc:docMk/>
          <pc:sldMk cId="4284260536" sldId="358"/>
        </pc:sldMkLst>
        <pc:spChg chg="mod">
          <ac:chgData name="Zachar, Yossi" userId="f5b186f6-4838-4a22-9ac9-cda1ec8b3551" providerId="ADAL" clId="{82FBAF54-ED94-9F4C-89A2-CF69EAD5D069}" dt="2023-09-17T11:19:43.272" v="267" actId="33524"/>
          <ac:spMkLst>
            <pc:docMk/>
            <pc:sldMk cId="4284260536" sldId="358"/>
            <ac:spMk id="3" creationId="{0DB6F117-246B-B618-75CD-DE42A21BE30E}"/>
          </ac:spMkLst>
        </pc:spChg>
      </pc:sldChg>
      <pc:sldChg chg="modSp mod">
        <pc:chgData name="Zachar, Yossi" userId="f5b186f6-4838-4a22-9ac9-cda1ec8b3551" providerId="ADAL" clId="{82FBAF54-ED94-9F4C-89A2-CF69EAD5D069}" dt="2023-09-17T11:19:27.668" v="265" actId="113"/>
        <pc:sldMkLst>
          <pc:docMk/>
          <pc:sldMk cId="1280728362" sldId="362"/>
        </pc:sldMkLst>
        <pc:spChg chg="mod">
          <ac:chgData name="Zachar, Yossi" userId="f5b186f6-4838-4a22-9ac9-cda1ec8b3551" providerId="ADAL" clId="{82FBAF54-ED94-9F4C-89A2-CF69EAD5D069}" dt="2023-09-17T11:19:27.668" v="265" actId="113"/>
          <ac:spMkLst>
            <pc:docMk/>
            <pc:sldMk cId="1280728362" sldId="362"/>
            <ac:spMk id="3" creationId="{0DB6F117-246B-B618-75CD-DE42A21BE30E}"/>
          </ac:spMkLst>
        </pc:spChg>
      </pc:sldChg>
      <pc:sldChg chg="del">
        <pc:chgData name="Zachar, Yossi" userId="f5b186f6-4838-4a22-9ac9-cda1ec8b3551" providerId="ADAL" clId="{82FBAF54-ED94-9F4C-89A2-CF69EAD5D069}" dt="2023-09-17T11:18:44.773" v="263" actId="2696"/>
        <pc:sldMkLst>
          <pc:docMk/>
          <pc:sldMk cId="1698739061" sldId="370"/>
        </pc:sldMkLst>
      </pc:sldChg>
      <pc:sldChg chg="del">
        <pc:chgData name="Zachar, Yossi" userId="f5b186f6-4838-4a22-9ac9-cda1ec8b3551" providerId="ADAL" clId="{82FBAF54-ED94-9F4C-89A2-CF69EAD5D069}" dt="2023-09-16T13:31:51.213" v="245" actId="2696"/>
        <pc:sldMkLst>
          <pc:docMk/>
          <pc:sldMk cId="117329955" sldId="380"/>
        </pc:sldMkLst>
      </pc:sldChg>
      <pc:sldChg chg="modSp mod ord">
        <pc:chgData name="Zachar, Yossi" userId="f5b186f6-4838-4a22-9ac9-cda1ec8b3551" providerId="ADAL" clId="{82FBAF54-ED94-9F4C-89A2-CF69EAD5D069}" dt="2023-09-17T11:20:37.430" v="270" actId="790"/>
        <pc:sldMkLst>
          <pc:docMk/>
          <pc:sldMk cId="917595192" sldId="381"/>
        </pc:sldMkLst>
        <pc:spChg chg="mod">
          <ac:chgData name="Zachar, Yossi" userId="f5b186f6-4838-4a22-9ac9-cda1ec8b3551" providerId="ADAL" clId="{82FBAF54-ED94-9F4C-89A2-CF69EAD5D069}" dt="2023-09-17T11:20:37.430" v="270" actId="790"/>
          <ac:spMkLst>
            <pc:docMk/>
            <pc:sldMk cId="917595192" sldId="381"/>
            <ac:spMk id="3" creationId="{0DB6F117-246B-B618-75CD-DE42A21BE30E}"/>
          </ac:spMkLst>
        </pc:spChg>
      </pc:sldChg>
      <pc:sldChg chg="modSp add mod">
        <pc:chgData name="Zachar, Yossi" userId="f5b186f6-4838-4a22-9ac9-cda1ec8b3551" providerId="ADAL" clId="{82FBAF54-ED94-9F4C-89A2-CF69EAD5D069}" dt="2023-09-17T11:45:33.663" v="441" actId="20577"/>
        <pc:sldMkLst>
          <pc:docMk/>
          <pc:sldMk cId="2262325373" sldId="383"/>
        </pc:sldMkLst>
        <pc:spChg chg="mod">
          <ac:chgData name="Zachar, Yossi" userId="f5b186f6-4838-4a22-9ac9-cda1ec8b3551" providerId="ADAL" clId="{82FBAF54-ED94-9F4C-89A2-CF69EAD5D069}" dt="2023-09-17T11:45:33.663" v="441" actId="20577"/>
          <ac:spMkLst>
            <pc:docMk/>
            <pc:sldMk cId="2262325373" sldId="383"/>
            <ac:spMk id="3" creationId="{0DB6F117-246B-B618-75CD-DE42A21BE3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CZ" dirty="0"/>
          </a:p>
        </p:txBody>
      </p:sp>
    </p:spTree>
    <p:extLst>
      <p:ext uri="{BB962C8B-B14F-4D97-AF65-F5344CB8AC3E}">
        <p14:creationId xmlns:p14="http://schemas.microsoft.com/office/powerpoint/2010/main" val="2763016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CZ" dirty="0"/>
          </a:p>
        </p:txBody>
      </p:sp>
    </p:spTree>
    <p:extLst>
      <p:ext uri="{BB962C8B-B14F-4D97-AF65-F5344CB8AC3E}">
        <p14:creationId xmlns:p14="http://schemas.microsoft.com/office/powerpoint/2010/main" val="2017477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CZ" dirty="0"/>
          </a:p>
        </p:txBody>
      </p:sp>
    </p:spTree>
    <p:extLst>
      <p:ext uri="{BB962C8B-B14F-4D97-AF65-F5344CB8AC3E}">
        <p14:creationId xmlns:p14="http://schemas.microsoft.com/office/powerpoint/2010/main" val="72096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Google Shape;1863;g5540b6adc3_2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4" name="Google Shape;1864;g5540b6adc3_2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title" type="title">
  <p:cSld name="TITLE">
    <p:spTree>
      <p:nvGrpSpPr>
        <p:cNvPr id="1" name="Shape 8"/>
        <p:cNvGrpSpPr/>
        <p:nvPr/>
      </p:nvGrpSpPr>
      <p:grpSpPr>
        <a:xfrm>
          <a:off x="0" y="0"/>
          <a:ext cx="0" cy="0"/>
          <a:chOff x="0" y="0"/>
          <a:chExt cx="0" cy="0"/>
        </a:xfrm>
      </p:grpSpPr>
      <p:sp>
        <p:nvSpPr>
          <p:cNvPr id="9" name="Google Shape;9;p2"/>
          <p:cNvSpPr/>
          <p:nvPr/>
        </p:nvSpPr>
        <p:spPr>
          <a:xfrm>
            <a:off x="24852" y="2010646"/>
            <a:ext cx="235" cy="229"/>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0" name="Google Shape;10;p2"/>
          <p:cNvSpPr/>
          <p:nvPr/>
        </p:nvSpPr>
        <p:spPr>
          <a:xfrm>
            <a:off x="24852" y="3225478"/>
            <a:ext cx="235" cy="229"/>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1" name="Google Shape;11;p2"/>
          <p:cNvSpPr/>
          <p:nvPr/>
        </p:nvSpPr>
        <p:spPr>
          <a:xfrm flipH="1">
            <a:off x="1526022" y="12163"/>
            <a:ext cx="235"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solidFill>
                <a:srgbClr val="434343"/>
              </a:solidFill>
            </a:endParaRPr>
          </a:p>
        </p:txBody>
      </p:sp>
      <p:sp>
        <p:nvSpPr>
          <p:cNvPr id="12" name="Google Shape;12;p2"/>
          <p:cNvSpPr/>
          <p:nvPr/>
        </p:nvSpPr>
        <p:spPr>
          <a:xfrm flipH="1">
            <a:off x="1526022" y="12163"/>
            <a:ext cx="235"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solidFill>
                <a:srgbClr val="434343"/>
              </a:solidFill>
            </a:endParaRPr>
          </a:p>
        </p:txBody>
      </p:sp>
      <p:sp>
        <p:nvSpPr>
          <p:cNvPr id="13" name="Google Shape;13;p2"/>
          <p:cNvSpPr txBox="1">
            <a:spLocks noGrp="1"/>
          </p:cNvSpPr>
          <p:nvPr>
            <p:ph type="ctrTitle"/>
          </p:nvPr>
        </p:nvSpPr>
        <p:spPr>
          <a:xfrm flipH="1">
            <a:off x="831500" y="2982000"/>
            <a:ext cx="4769200" cy="894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Montserrat ExtraBold"/>
              <a:buNone/>
              <a:defRPr sz="4800">
                <a:latin typeface="Montserrat ExtraBold"/>
                <a:ea typeface="Montserrat ExtraBold"/>
                <a:cs typeface="Montserrat ExtraBold"/>
                <a:sym typeface="Montserrat ExtraBol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4" name="Google Shape;14;p2"/>
          <p:cNvSpPr txBox="1">
            <a:spLocks noGrp="1"/>
          </p:cNvSpPr>
          <p:nvPr>
            <p:ph type="subTitle" idx="1"/>
          </p:nvPr>
        </p:nvSpPr>
        <p:spPr>
          <a:xfrm flipH="1">
            <a:off x="831333" y="4155689"/>
            <a:ext cx="4838800" cy="8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EB Garamond"/>
              <a:buNone/>
              <a:defRPr sz="1867">
                <a:latin typeface="EB Garamond"/>
                <a:ea typeface="EB Garamond"/>
                <a:cs typeface="EB Garamond"/>
                <a:sym typeface="EB Garamond"/>
              </a:defRPr>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15" name="Google Shape;15;p2"/>
          <p:cNvSpPr/>
          <p:nvPr/>
        </p:nvSpPr>
        <p:spPr>
          <a:xfrm>
            <a:off x="5466014" y="-137359"/>
            <a:ext cx="7994095" cy="8265641"/>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FFF8E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design">
  <p:cSld name="CUSTOM_6">
    <p:spTree>
      <p:nvGrpSpPr>
        <p:cNvPr id="1" name="Shape 58"/>
        <p:cNvGrpSpPr/>
        <p:nvPr/>
      </p:nvGrpSpPr>
      <p:grpSpPr>
        <a:xfrm>
          <a:off x="0" y="0"/>
          <a:ext cx="0" cy="0"/>
          <a:chOff x="0" y="0"/>
          <a:chExt cx="0" cy="0"/>
        </a:xfrm>
      </p:grpSpPr>
      <p:sp>
        <p:nvSpPr>
          <p:cNvPr id="59" name="Google Shape;59;p7"/>
          <p:cNvSpPr/>
          <p:nvPr/>
        </p:nvSpPr>
        <p:spPr>
          <a:xfrm>
            <a:off x="990600" y="947133"/>
            <a:ext cx="11582400" cy="372800"/>
          </a:xfrm>
          <a:prstGeom prst="rect">
            <a:avLst/>
          </a:prstGeom>
          <a:solidFill>
            <a:srgbClr val="74C1B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60" name="Google Shape;60;p7"/>
          <p:cNvSpPr txBox="1">
            <a:spLocks noGrp="1"/>
          </p:cNvSpPr>
          <p:nvPr>
            <p:ph type="ctrTitle"/>
          </p:nvPr>
        </p:nvSpPr>
        <p:spPr>
          <a:xfrm>
            <a:off x="1054633" y="960000"/>
            <a:ext cx="6683200" cy="418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600">
                <a:solidFill>
                  <a:srgbClr val="FFFFFF"/>
                </a:solidFill>
              </a:defRPr>
            </a:lvl1pPr>
            <a:lvl2pPr lvl="1" algn="ctr" rtl="0">
              <a:spcBef>
                <a:spcPts val="0"/>
              </a:spcBef>
              <a:spcAft>
                <a:spcPts val="0"/>
              </a:spcAft>
              <a:buClr>
                <a:srgbClr val="000000"/>
              </a:buClr>
              <a:buSzPts val="1100"/>
              <a:buNone/>
              <a:defRPr sz="1467">
                <a:solidFill>
                  <a:srgbClr val="000000"/>
                </a:solidFill>
              </a:defRPr>
            </a:lvl2pPr>
            <a:lvl3pPr lvl="2" algn="ctr" rtl="0">
              <a:spcBef>
                <a:spcPts val="0"/>
              </a:spcBef>
              <a:spcAft>
                <a:spcPts val="0"/>
              </a:spcAft>
              <a:buClr>
                <a:srgbClr val="000000"/>
              </a:buClr>
              <a:buSzPts val="1100"/>
              <a:buNone/>
              <a:defRPr sz="1467">
                <a:solidFill>
                  <a:srgbClr val="000000"/>
                </a:solidFill>
              </a:defRPr>
            </a:lvl3pPr>
            <a:lvl4pPr lvl="3" algn="ctr" rtl="0">
              <a:spcBef>
                <a:spcPts val="0"/>
              </a:spcBef>
              <a:spcAft>
                <a:spcPts val="0"/>
              </a:spcAft>
              <a:buClr>
                <a:srgbClr val="000000"/>
              </a:buClr>
              <a:buSzPts val="1100"/>
              <a:buNone/>
              <a:defRPr sz="1467">
                <a:solidFill>
                  <a:srgbClr val="000000"/>
                </a:solidFill>
              </a:defRPr>
            </a:lvl4pPr>
            <a:lvl5pPr lvl="4" algn="ctr" rtl="0">
              <a:spcBef>
                <a:spcPts val="0"/>
              </a:spcBef>
              <a:spcAft>
                <a:spcPts val="0"/>
              </a:spcAft>
              <a:buClr>
                <a:srgbClr val="000000"/>
              </a:buClr>
              <a:buSzPts val="1100"/>
              <a:buNone/>
              <a:defRPr sz="1467">
                <a:solidFill>
                  <a:srgbClr val="000000"/>
                </a:solidFill>
              </a:defRPr>
            </a:lvl5pPr>
            <a:lvl6pPr lvl="5" algn="ctr" rtl="0">
              <a:spcBef>
                <a:spcPts val="0"/>
              </a:spcBef>
              <a:spcAft>
                <a:spcPts val="0"/>
              </a:spcAft>
              <a:buClr>
                <a:srgbClr val="000000"/>
              </a:buClr>
              <a:buSzPts val="1100"/>
              <a:buNone/>
              <a:defRPr sz="1467">
                <a:solidFill>
                  <a:srgbClr val="000000"/>
                </a:solidFill>
              </a:defRPr>
            </a:lvl6pPr>
            <a:lvl7pPr lvl="6" algn="ctr" rtl="0">
              <a:spcBef>
                <a:spcPts val="0"/>
              </a:spcBef>
              <a:spcAft>
                <a:spcPts val="0"/>
              </a:spcAft>
              <a:buClr>
                <a:srgbClr val="000000"/>
              </a:buClr>
              <a:buSzPts val="1100"/>
              <a:buNone/>
              <a:defRPr sz="1467">
                <a:solidFill>
                  <a:srgbClr val="000000"/>
                </a:solidFill>
              </a:defRPr>
            </a:lvl7pPr>
            <a:lvl8pPr lvl="7" algn="ctr" rtl="0">
              <a:spcBef>
                <a:spcPts val="0"/>
              </a:spcBef>
              <a:spcAft>
                <a:spcPts val="0"/>
              </a:spcAft>
              <a:buClr>
                <a:srgbClr val="000000"/>
              </a:buClr>
              <a:buSzPts val="1100"/>
              <a:buNone/>
              <a:defRPr sz="1467">
                <a:solidFill>
                  <a:srgbClr val="000000"/>
                </a:solidFill>
              </a:defRPr>
            </a:lvl8pPr>
            <a:lvl9pPr lvl="8" algn="ctr" rtl="0">
              <a:spcBef>
                <a:spcPts val="0"/>
              </a:spcBef>
              <a:spcAft>
                <a:spcPts val="0"/>
              </a:spcAft>
              <a:buClr>
                <a:srgbClr val="000000"/>
              </a:buClr>
              <a:buSzPts val="1100"/>
              <a:buNone/>
              <a:defRPr sz="1467">
                <a:solidFill>
                  <a:srgbClr val="000000"/>
                </a:solidFill>
              </a:defRPr>
            </a:lvl9pPr>
          </a:lstStyle>
          <a:p>
            <a:endParaRPr/>
          </a:p>
        </p:txBody>
      </p:sp>
      <p:sp>
        <p:nvSpPr>
          <p:cNvPr id="61" name="Google Shape;61;p7"/>
          <p:cNvSpPr/>
          <p:nvPr/>
        </p:nvSpPr>
        <p:spPr>
          <a:xfrm>
            <a:off x="558800" y="976533"/>
            <a:ext cx="314000" cy="314000"/>
          </a:xfrm>
          <a:prstGeom prst="ellipse">
            <a:avLst/>
          </a:prstGeom>
          <a:solidFill>
            <a:srgbClr val="FFCB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62" name="Google Shape;62;p7"/>
          <p:cNvSpPr/>
          <p:nvPr/>
        </p:nvSpPr>
        <p:spPr>
          <a:xfrm>
            <a:off x="127000" y="976533"/>
            <a:ext cx="314000" cy="314000"/>
          </a:xfrm>
          <a:prstGeom prst="ellipse">
            <a:avLst/>
          </a:prstGeom>
          <a:solidFill>
            <a:srgbClr val="FFE48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s">
  <p:cSld name="CUSTOM_6_1">
    <p:spTree>
      <p:nvGrpSpPr>
        <p:cNvPr id="1" name="Shape 75"/>
        <p:cNvGrpSpPr/>
        <p:nvPr/>
      </p:nvGrpSpPr>
      <p:grpSpPr>
        <a:xfrm>
          <a:off x="0" y="0"/>
          <a:ext cx="0" cy="0"/>
          <a:chOff x="0" y="0"/>
          <a:chExt cx="0" cy="0"/>
        </a:xfrm>
      </p:grpSpPr>
      <p:sp>
        <p:nvSpPr>
          <p:cNvPr id="76" name="Google Shape;76;p10"/>
          <p:cNvSpPr/>
          <p:nvPr/>
        </p:nvSpPr>
        <p:spPr>
          <a:xfrm rot="-5400000">
            <a:off x="169026" y="-500668"/>
            <a:ext cx="9082092" cy="9782943"/>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ADDBD7">
              <a:alpha val="204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77" name="Google Shape;77;p10"/>
          <p:cNvSpPr txBox="1">
            <a:spLocks noGrp="1"/>
          </p:cNvSpPr>
          <p:nvPr>
            <p:ph type="ctrTitle"/>
          </p:nvPr>
        </p:nvSpPr>
        <p:spPr>
          <a:xfrm>
            <a:off x="636035" y="2077133"/>
            <a:ext cx="5612400" cy="11356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CB64"/>
              </a:buClr>
              <a:buSzPts val="4800"/>
              <a:buNone/>
              <a:defRPr sz="6400">
                <a:solidFill>
                  <a:srgbClr val="FFCB64"/>
                </a:solidFill>
              </a:defRPr>
            </a:lvl1pPr>
            <a:lvl2pPr lvl="1" algn="ctr" rtl="0">
              <a:spcBef>
                <a:spcPts val="0"/>
              </a:spcBef>
              <a:spcAft>
                <a:spcPts val="0"/>
              </a:spcAft>
              <a:buClr>
                <a:srgbClr val="000000"/>
              </a:buClr>
              <a:buSzPts val="4800"/>
              <a:buNone/>
              <a:defRPr sz="6400">
                <a:solidFill>
                  <a:srgbClr val="000000"/>
                </a:solidFill>
              </a:defRPr>
            </a:lvl2pPr>
            <a:lvl3pPr lvl="2" algn="ctr" rtl="0">
              <a:spcBef>
                <a:spcPts val="0"/>
              </a:spcBef>
              <a:spcAft>
                <a:spcPts val="0"/>
              </a:spcAft>
              <a:buClr>
                <a:srgbClr val="000000"/>
              </a:buClr>
              <a:buSzPts val="4800"/>
              <a:buNone/>
              <a:defRPr sz="6400">
                <a:solidFill>
                  <a:srgbClr val="000000"/>
                </a:solidFill>
              </a:defRPr>
            </a:lvl3pPr>
            <a:lvl4pPr lvl="3" algn="ctr" rtl="0">
              <a:spcBef>
                <a:spcPts val="0"/>
              </a:spcBef>
              <a:spcAft>
                <a:spcPts val="0"/>
              </a:spcAft>
              <a:buClr>
                <a:srgbClr val="000000"/>
              </a:buClr>
              <a:buSzPts val="4800"/>
              <a:buNone/>
              <a:defRPr sz="6400">
                <a:solidFill>
                  <a:srgbClr val="000000"/>
                </a:solidFill>
              </a:defRPr>
            </a:lvl4pPr>
            <a:lvl5pPr lvl="4" algn="ctr" rtl="0">
              <a:spcBef>
                <a:spcPts val="0"/>
              </a:spcBef>
              <a:spcAft>
                <a:spcPts val="0"/>
              </a:spcAft>
              <a:buClr>
                <a:srgbClr val="000000"/>
              </a:buClr>
              <a:buSzPts val="4800"/>
              <a:buNone/>
              <a:defRPr sz="6400">
                <a:solidFill>
                  <a:srgbClr val="000000"/>
                </a:solidFill>
              </a:defRPr>
            </a:lvl5pPr>
            <a:lvl6pPr lvl="5" algn="ctr" rtl="0">
              <a:spcBef>
                <a:spcPts val="0"/>
              </a:spcBef>
              <a:spcAft>
                <a:spcPts val="0"/>
              </a:spcAft>
              <a:buClr>
                <a:srgbClr val="000000"/>
              </a:buClr>
              <a:buSzPts val="4800"/>
              <a:buNone/>
              <a:defRPr sz="6400">
                <a:solidFill>
                  <a:srgbClr val="000000"/>
                </a:solidFill>
              </a:defRPr>
            </a:lvl6pPr>
            <a:lvl7pPr lvl="6" algn="ctr" rtl="0">
              <a:spcBef>
                <a:spcPts val="0"/>
              </a:spcBef>
              <a:spcAft>
                <a:spcPts val="0"/>
              </a:spcAft>
              <a:buClr>
                <a:srgbClr val="000000"/>
              </a:buClr>
              <a:buSzPts val="4800"/>
              <a:buNone/>
              <a:defRPr sz="6400">
                <a:solidFill>
                  <a:srgbClr val="000000"/>
                </a:solidFill>
              </a:defRPr>
            </a:lvl7pPr>
            <a:lvl8pPr lvl="7" algn="ctr" rtl="0">
              <a:spcBef>
                <a:spcPts val="0"/>
              </a:spcBef>
              <a:spcAft>
                <a:spcPts val="0"/>
              </a:spcAft>
              <a:buClr>
                <a:srgbClr val="000000"/>
              </a:buClr>
              <a:buSzPts val="4800"/>
              <a:buNone/>
              <a:defRPr sz="6400">
                <a:solidFill>
                  <a:srgbClr val="000000"/>
                </a:solidFill>
              </a:defRPr>
            </a:lvl8pPr>
            <a:lvl9pPr lvl="8" algn="ctr" rtl="0">
              <a:spcBef>
                <a:spcPts val="0"/>
              </a:spcBef>
              <a:spcAft>
                <a:spcPts val="0"/>
              </a:spcAft>
              <a:buClr>
                <a:srgbClr val="000000"/>
              </a:buClr>
              <a:buSzPts val="4800"/>
              <a:buNone/>
              <a:defRPr sz="6400">
                <a:solidFill>
                  <a:srgbClr val="000000"/>
                </a:solidFill>
              </a:defRPr>
            </a:lvl9pPr>
          </a:lstStyle>
          <a:p>
            <a:endParaRPr/>
          </a:p>
        </p:txBody>
      </p:sp>
      <p:sp>
        <p:nvSpPr>
          <p:cNvPr id="78" name="Google Shape;78;p10"/>
          <p:cNvSpPr txBox="1">
            <a:spLocks noGrp="1"/>
          </p:cNvSpPr>
          <p:nvPr>
            <p:ph type="subTitle" idx="1"/>
          </p:nvPr>
        </p:nvSpPr>
        <p:spPr>
          <a:xfrm flipH="1">
            <a:off x="2232035" y="3212733"/>
            <a:ext cx="4016400" cy="222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Clr>
                <a:srgbClr val="000000"/>
              </a:buClr>
              <a:buSzPts val="1200"/>
              <a:buNone/>
              <a:defRPr>
                <a:solidFill>
                  <a:srgbClr val="000000"/>
                </a:solidFill>
              </a:defRPr>
            </a:lvl2pPr>
            <a:lvl3pPr lvl="2" algn="r" rtl="0">
              <a:lnSpc>
                <a:spcPct val="100000"/>
              </a:lnSpc>
              <a:spcBef>
                <a:spcPts val="0"/>
              </a:spcBef>
              <a:spcAft>
                <a:spcPts val="0"/>
              </a:spcAft>
              <a:buClr>
                <a:srgbClr val="000000"/>
              </a:buClr>
              <a:buSzPts val="1200"/>
              <a:buNone/>
              <a:defRPr>
                <a:solidFill>
                  <a:srgbClr val="000000"/>
                </a:solidFill>
              </a:defRPr>
            </a:lvl3pPr>
            <a:lvl4pPr lvl="3" algn="r" rtl="0">
              <a:lnSpc>
                <a:spcPct val="100000"/>
              </a:lnSpc>
              <a:spcBef>
                <a:spcPts val="0"/>
              </a:spcBef>
              <a:spcAft>
                <a:spcPts val="0"/>
              </a:spcAft>
              <a:buClr>
                <a:srgbClr val="000000"/>
              </a:buClr>
              <a:buSzPts val="1200"/>
              <a:buNone/>
              <a:defRPr>
                <a:solidFill>
                  <a:srgbClr val="000000"/>
                </a:solidFill>
              </a:defRPr>
            </a:lvl4pPr>
            <a:lvl5pPr lvl="4" algn="r" rtl="0">
              <a:lnSpc>
                <a:spcPct val="100000"/>
              </a:lnSpc>
              <a:spcBef>
                <a:spcPts val="0"/>
              </a:spcBef>
              <a:spcAft>
                <a:spcPts val="0"/>
              </a:spcAft>
              <a:buClr>
                <a:srgbClr val="000000"/>
              </a:buClr>
              <a:buSzPts val="1200"/>
              <a:buNone/>
              <a:defRPr>
                <a:solidFill>
                  <a:srgbClr val="000000"/>
                </a:solidFill>
              </a:defRPr>
            </a:lvl5pPr>
            <a:lvl6pPr lvl="5" algn="r" rtl="0">
              <a:lnSpc>
                <a:spcPct val="100000"/>
              </a:lnSpc>
              <a:spcBef>
                <a:spcPts val="0"/>
              </a:spcBef>
              <a:spcAft>
                <a:spcPts val="0"/>
              </a:spcAft>
              <a:buClr>
                <a:srgbClr val="000000"/>
              </a:buClr>
              <a:buSzPts val="1200"/>
              <a:buNone/>
              <a:defRPr>
                <a:solidFill>
                  <a:srgbClr val="000000"/>
                </a:solidFill>
              </a:defRPr>
            </a:lvl6pPr>
            <a:lvl7pPr lvl="6" algn="r" rtl="0">
              <a:lnSpc>
                <a:spcPct val="100000"/>
              </a:lnSpc>
              <a:spcBef>
                <a:spcPts val="0"/>
              </a:spcBef>
              <a:spcAft>
                <a:spcPts val="0"/>
              </a:spcAft>
              <a:buClr>
                <a:srgbClr val="000000"/>
              </a:buClr>
              <a:buSzPts val="1200"/>
              <a:buNone/>
              <a:defRPr>
                <a:solidFill>
                  <a:srgbClr val="000000"/>
                </a:solidFill>
              </a:defRPr>
            </a:lvl7pPr>
            <a:lvl8pPr lvl="7" algn="r" rtl="0">
              <a:lnSpc>
                <a:spcPct val="100000"/>
              </a:lnSpc>
              <a:spcBef>
                <a:spcPts val="0"/>
              </a:spcBef>
              <a:spcAft>
                <a:spcPts val="0"/>
              </a:spcAft>
              <a:buClr>
                <a:srgbClr val="000000"/>
              </a:buClr>
              <a:buSzPts val="1200"/>
              <a:buNone/>
              <a:defRPr>
                <a:solidFill>
                  <a:srgbClr val="000000"/>
                </a:solidFill>
              </a:defRPr>
            </a:lvl8pPr>
            <a:lvl9pPr lvl="8" algn="r" rtl="0">
              <a:lnSpc>
                <a:spcPct val="100000"/>
              </a:lnSpc>
              <a:spcBef>
                <a:spcPts val="0"/>
              </a:spcBef>
              <a:spcAft>
                <a:spcPts val="0"/>
              </a:spcAft>
              <a:buClr>
                <a:srgbClr val="000000"/>
              </a:buClr>
              <a:buSzPts val="1200"/>
              <a:buNone/>
              <a:defRPr>
                <a:solidFill>
                  <a:srgbClr val="000000"/>
                </a:solidFill>
              </a:defRPr>
            </a:lvl9pPr>
          </a:lstStyle>
          <a:p>
            <a:endParaRPr/>
          </a:p>
        </p:txBody>
      </p:sp>
      <p:sp>
        <p:nvSpPr>
          <p:cNvPr id="79" name="Google Shape;79;p10"/>
          <p:cNvSpPr txBox="1"/>
          <p:nvPr/>
        </p:nvSpPr>
        <p:spPr>
          <a:xfrm>
            <a:off x="1684733" y="4911000"/>
            <a:ext cx="4530800" cy="23792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400"/>
              </a:spcBef>
              <a:spcAft>
                <a:spcPts val="0"/>
              </a:spcAft>
              <a:buNone/>
            </a:pPr>
            <a:r>
              <a:rPr lang="en" sz="1200">
                <a:solidFill>
                  <a:srgbClr val="434343"/>
                </a:solidFill>
                <a:latin typeface="EB Garamond"/>
                <a:ea typeface="EB Garamond"/>
                <a:cs typeface="EB Garamond"/>
                <a:sym typeface="EB Garamond"/>
              </a:rPr>
              <a:t>CREDITS: This presentation template was created by </a:t>
            </a:r>
            <a:r>
              <a:rPr lang="en" sz="1200" b="1">
                <a:solidFill>
                  <a:srgbClr val="434343"/>
                </a:solidFill>
                <a:uFill>
                  <a:noFill/>
                </a:uFill>
                <a:latin typeface="EB Garamond"/>
                <a:ea typeface="EB Garamond"/>
                <a:cs typeface="EB Garamond"/>
                <a:sym typeface="EB Garamond"/>
                <a:hlinkClick r:id="rId2">
                  <a:extLst>
                    <a:ext uri="{A12FA001-AC4F-418D-AE19-62706E023703}">
                      <ahyp:hlinkClr xmlns:ahyp="http://schemas.microsoft.com/office/drawing/2018/hyperlinkcolor" val="tx"/>
                    </a:ext>
                  </a:extLst>
                </a:hlinkClick>
              </a:rPr>
              <a:t>Slidesgo</a:t>
            </a:r>
            <a:r>
              <a:rPr lang="en" sz="1200">
                <a:solidFill>
                  <a:srgbClr val="434343"/>
                </a:solidFill>
                <a:latin typeface="EB Garamond"/>
                <a:ea typeface="EB Garamond"/>
                <a:cs typeface="EB Garamond"/>
                <a:sym typeface="EB Garamond"/>
              </a:rPr>
              <a:t>, including icons by </a:t>
            </a:r>
            <a:r>
              <a:rPr lang="en" sz="1200" b="1">
                <a:solidFill>
                  <a:srgbClr val="434343"/>
                </a:solidFill>
                <a:uFill>
                  <a:noFill/>
                </a:uFill>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Flaticon</a:t>
            </a:r>
            <a:r>
              <a:rPr lang="en" sz="1200">
                <a:solidFill>
                  <a:srgbClr val="434343"/>
                </a:solidFill>
                <a:latin typeface="EB Garamond"/>
                <a:ea typeface="EB Garamond"/>
                <a:cs typeface="EB Garamond"/>
                <a:sym typeface="EB Garamond"/>
              </a:rPr>
              <a:t>, and infographics &amp; images by </a:t>
            </a:r>
            <a:r>
              <a:rPr lang="en" sz="1200" b="1">
                <a:solidFill>
                  <a:srgbClr val="434343"/>
                </a:solidFill>
                <a:uFill>
                  <a:noFill/>
                </a:uFill>
                <a:latin typeface="EB Garamond"/>
                <a:ea typeface="EB Garamond"/>
                <a:cs typeface="EB Garamond"/>
                <a:sym typeface="EB Garamond"/>
                <a:hlinkClick r:id="rId4">
                  <a:extLst>
                    <a:ext uri="{A12FA001-AC4F-418D-AE19-62706E023703}">
                      <ahyp:hlinkClr xmlns:ahyp="http://schemas.microsoft.com/office/drawing/2018/hyperlinkcolor" val="tx"/>
                    </a:ext>
                  </a:extLst>
                </a:hlinkClick>
              </a:rPr>
              <a:t>Freepik</a:t>
            </a:r>
            <a:r>
              <a:rPr lang="en" sz="1200">
                <a:solidFill>
                  <a:srgbClr val="434343"/>
                </a:solidFill>
                <a:latin typeface="EB Garamond"/>
                <a:ea typeface="EB Garamond"/>
                <a:cs typeface="EB Garamond"/>
                <a:sym typeface="EB Garamond"/>
              </a:rPr>
              <a:t>. </a:t>
            </a:r>
            <a:endParaRPr sz="1200">
              <a:solidFill>
                <a:srgbClr val="434343"/>
              </a:solidFill>
              <a:latin typeface="EB Garamond"/>
              <a:ea typeface="EB Garamond"/>
              <a:cs typeface="EB Garamond"/>
              <a:sym typeface="EB Garamond"/>
            </a:endParaRPr>
          </a:p>
          <a:p>
            <a:pPr marL="0" lvl="0" indent="0" algn="r" rtl="0">
              <a:lnSpc>
                <a:spcPct val="100000"/>
              </a:lnSpc>
              <a:spcBef>
                <a:spcPts val="400"/>
              </a:spcBef>
              <a:spcAft>
                <a:spcPts val="0"/>
              </a:spcAft>
              <a:buNone/>
            </a:pPr>
            <a:r>
              <a:rPr lang="en" sz="1200" b="1">
                <a:solidFill>
                  <a:srgbClr val="434343"/>
                </a:solidFill>
                <a:latin typeface="EB Garamond"/>
                <a:ea typeface="EB Garamond"/>
                <a:cs typeface="EB Garamond"/>
                <a:sym typeface="EB Garamond"/>
              </a:rPr>
              <a:t>Please keep this slide for attribution.</a:t>
            </a:r>
            <a:endParaRPr sz="1200" b="1">
              <a:solidFill>
                <a:srgbClr val="434343"/>
              </a:solidFill>
              <a:latin typeface="EB Garamond"/>
              <a:ea typeface="EB Garamond"/>
              <a:cs typeface="EB Garamond"/>
              <a:sym typeface="EB Garamond"/>
            </a:endParaRPr>
          </a:p>
          <a:p>
            <a:pPr marL="0" lvl="0" indent="0" algn="r" rtl="0">
              <a:lnSpc>
                <a:spcPct val="115000"/>
              </a:lnSpc>
              <a:spcBef>
                <a:spcPts val="400"/>
              </a:spcBef>
              <a:spcAft>
                <a:spcPts val="0"/>
              </a:spcAft>
              <a:buNone/>
            </a:pPr>
            <a:endParaRPr sz="2489">
              <a:latin typeface="Barlow Light"/>
              <a:ea typeface="Barlow Light"/>
              <a:cs typeface="Barlow Light"/>
              <a:sym typeface="Barlow Light"/>
            </a:endParaRPr>
          </a:p>
          <a:p>
            <a:pPr marL="0" lvl="0" indent="0" algn="r" rtl="0">
              <a:spcBef>
                <a:spcPts val="0"/>
              </a:spcBef>
              <a:spcAft>
                <a:spcPts val="0"/>
              </a:spcAft>
              <a:buNone/>
            </a:pPr>
            <a:endParaRPr sz="2489">
              <a:latin typeface="Barlow Light"/>
              <a:ea typeface="Barlow Light"/>
              <a:cs typeface="Barlow Light"/>
              <a:sym typeface="Barlow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800"/>
              <a:buFont typeface="Montserrat ExtraBold"/>
              <a:buNone/>
              <a:defRPr sz="2800">
                <a:solidFill>
                  <a:srgbClr val="434343"/>
                </a:solidFill>
                <a:latin typeface="Montserrat ExtraBold"/>
                <a:ea typeface="Montserrat ExtraBold"/>
                <a:cs typeface="Montserrat ExtraBold"/>
                <a:sym typeface="Montserrat ExtraBold"/>
              </a:defRPr>
            </a:lvl1pPr>
            <a:lvl2pPr lvl="1"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2pPr>
            <a:lvl3pPr lvl="2"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3pPr>
            <a:lvl4pPr lvl="3"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4pPr>
            <a:lvl5pPr lvl="4"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5pPr>
            <a:lvl6pPr lvl="5"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6pPr>
            <a:lvl7pPr lvl="6"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7pPr>
            <a:lvl8pPr lvl="7"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8pPr>
            <a:lvl9pPr lvl="8"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1pPr>
            <a:lvl2pPr marL="914400" lvl="1"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2pPr>
            <a:lvl3pPr marL="1371600" lvl="2"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3pPr>
            <a:lvl4pPr marL="1828800" lvl="3"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4pPr>
            <a:lvl5pPr marL="2286000" lvl="4"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5pPr>
            <a:lvl6pPr marL="2743200" lvl="5"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6pPr>
            <a:lvl7pPr marL="3200400" lvl="6"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7pPr>
            <a:lvl8pPr marL="3657600" lvl="7"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8pPr>
            <a:lvl9pPr marL="4114800" lvl="8" indent="-304800" rtl="0">
              <a:lnSpc>
                <a:spcPct val="115000"/>
              </a:lnSpc>
              <a:spcBef>
                <a:spcPts val="1600"/>
              </a:spcBef>
              <a:spcAft>
                <a:spcPts val="1600"/>
              </a:spcAft>
              <a:buClr>
                <a:srgbClr val="434343"/>
              </a:buClr>
              <a:buSzPts val="1200"/>
              <a:buFont typeface="EB Garamond"/>
              <a:buChar char="■"/>
              <a:defRPr sz="1200">
                <a:solidFill>
                  <a:srgbClr val="434343"/>
                </a:solidFill>
                <a:latin typeface="EB Garamond"/>
                <a:ea typeface="EB Garamond"/>
                <a:cs typeface="EB Garamond"/>
                <a:sym typeface="EB Garamond"/>
              </a:defRPr>
            </a:lvl9pPr>
          </a:lstStyle>
          <a:p>
            <a:endParaRPr/>
          </a:p>
        </p:txBody>
      </p:sp>
    </p:spTree>
  </p:cSld>
  <p:clrMap bg1="lt1" tx1="dk1" bg2="lt2" tx2="dk2" accent1="accent1" accent2="accent2" accent3="accent3" accent4="accent4" accent5="accent5" accent6="accent6" hlink="hlink" folHlink="folHlink"/>
  <p:sldLayoutIdLst>
    <p:sldLayoutId id="2147483648" r:id="rId1"/>
    <p:sldLayoutId id="2147483653" r:id="rId2"/>
    <p:sldLayoutId id="2147483656"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grpSp>
        <p:nvGrpSpPr>
          <p:cNvPr id="2" name="Group 1">
            <a:extLst>
              <a:ext uri="{FF2B5EF4-FFF2-40B4-BE49-F238E27FC236}">
                <a16:creationId xmlns:a16="http://schemas.microsoft.com/office/drawing/2014/main" id="{3EA675DE-D554-47FD-83EB-39C055025A09}"/>
              </a:ext>
            </a:extLst>
          </p:cNvPr>
          <p:cNvGrpSpPr>
            <a:grpSpLocks noChangeAspect="1"/>
          </p:cNvGrpSpPr>
          <p:nvPr/>
        </p:nvGrpSpPr>
        <p:grpSpPr>
          <a:xfrm>
            <a:off x="4800558" y="1538862"/>
            <a:ext cx="8309207" cy="5615517"/>
            <a:chOff x="3600418" y="1154146"/>
            <a:chExt cx="6231905" cy="4211638"/>
          </a:xfrm>
        </p:grpSpPr>
        <p:sp>
          <p:nvSpPr>
            <p:cNvPr id="96" name="Google Shape;96;p14"/>
            <p:cNvSpPr/>
            <p:nvPr/>
          </p:nvSpPr>
          <p:spPr>
            <a:xfrm>
              <a:off x="5459785" y="1154146"/>
              <a:ext cx="1067402" cy="636186"/>
            </a:xfrm>
            <a:custGeom>
              <a:avLst/>
              <a:gdLst/>
              <a:ahLst/>
              <a:cxnLst/>
              <a:rect l="l" t="t" r="r" b="b"/>
              <a:pathLst>
                <a:path w="35870" h="21379" extrusionOk="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97" name="Google Shape;97;p14"/>
            <p:cNvSpPr/>
            <p:nvPr/>
          </p:nvSpPr>
          <p:spPr>
            <a:xfrm>
              <a:off x="7549238" y="1582862"/>
              <a:ext cx="1933583" cy="1150365"/>
            </a:xfrm>
            <a:custGeom>
              <a:avLst/>
              <a:gdLst/>
              <a:ahLst/>
              <a:cxnLst/>
              <a:rect l="l" t="t" r="r" b="b"/>
              <a:pathLst>
                <a:path w="64978" h="38658" extrusionOk="0">
                  <a:moveTo>
                    <a:pt x="36630" y="1"/>
                  </a:moveTo>
                  <a:cubicBezTo>
                    <a:pt x="26870" y="1"/>
                    <a:pt x="18928" y="7732"/>
                    <a:pt x="18590" y="17449"/>
                  </a:cubicBezTo>
                  <a:lnTo>
                    <a:pt x="10605" y="17449"/>
                  </a:lnTo>
                  <a:cubicBezTo>
                    <a:pt x="4775" y="17449"/>
                    <a:pt x="1" y="22181"/>
                    <a:pt x="1" y="28053"/>
                  </a:cubicBezTo>
                  <a:cubicBezTo>
                    <a:pt x="1" y="33883"/>
                    <a:pt x="4775" y="38615"/>
                    <a:pt x="10605" y="38657"/>
                  </a:cubicBezTo>
                  <a:lnTo>
                    <a:pt x="54374" y="38657"/>
                  </a:lnTo>
                  <a:cubicBezTo>
                    <a:pt x="60204" y="38615"/>
                    <a:pt x="64936" y="33883"/>
                    <a:pt x="64978" y="28053"/>
                  </a:cubicBezTo>
                  <a:cubicBezTo>
                    <a:pt x="64936" y="22307"/>
                    <a:pt x="60373" y="17618"/>
                    <a:pt x="54627" y="17449"/>
                  </a:cubicBezTo>
                  <a:cubicBezTo>
                    <a:pt x="54289" y="7732"/>
                    <a:pt x="46347" y="1"/>
                    <a:pt x="36630"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98" name="Google Shape;98;p14"/>
            <p:cNvSpPr/>
            <p:nvPr/>
          </p:nvSpPr>
          <p:spPr>
            <a:xfrm>
              <a:off x="4105800" y="1878775"/>
              <a:ext cx="5253835" cy="2215912"/>
            </a:xfrm>
            <a:custGeom>
              <a:avLst/>
              <a:gdLst/>
              <a:ahLst/>
              <a:cxnLst/>
              <a:rect l="l" t="t" r="r" b="b"/>
              <a:pathLst>
                <a:path w="176555" h="70244" extrusionOk="0">
                  <a:moveTo>
                    <a:pt x="120155" y="0"/>
                  </a:moveTo>
                  <a:cubicBezTo>
                    <a:pt x="118869" y="0"/>
                    <a:pt x="117584" y="529"/>
                    <a:pt x="116647" y="1590"/>
                  </a:cubicBezTo>
                  <a:lnTo>
                    <a:pt x="100846" y="18616"/>
                  </a:lnTo>
                  <a:cubicBezTo>
                    <a:pt x="100662" y="18823"/>
                    <a:pt x="100404" y="18930"/>
                    <a:pt x="100145" y="18930"/>
                  </a:cubicBezTo>
                  <a:cubicBezTo>
                    <a:pt x="99927" y="18930"/>
                    <a:pt x="99710" y="18855"/>
                    <a:pt x="99537" y="18701"/>
                  </a:cubicBezTo>
                  <a:lnTo>
                    <a:pt x="87369" y="6702"/>
                  </a:lnTo>
                  <a:cubicBezTo>
                    <a:pt x="86486" y="5819"/>
                    <a:pt x="85322" y="5371"/>
                    <a:pt x="84158" y="5371"/>
                  </a:cubicBezTo>
                  <a:cubicBezTo>
                    <a:pt x="83206" y="5371"/>
                    <a:pt x="82253" y="5671"/>
                    <a:pt x="81455" y="6280"/>
                  </a:cubicBezTo>
                  <a:lnTo>
                    <a:pt x="71653" y="13546"/>
                  </a:lnTo>
                  <a:cubicBezTo>
                    <a:pt x="71526" y="13715"/>
                    <a:pt x="71315" y="13842"/>
                    <a:pt x="71104" y="13884"/>
                  </a:cubicBezTo>
                  <a:lnTo>
                    <a:pt x="59908" y="1801"/>
                  </a:lnTo>
                  <a:cubicBezTo>
                    <a:pt x="58971" y="740"/>
                    <a:pt x="57686" y="212"/>
                    <a:pt x="56400" y="212"/>
                  </a:cubicBezTo>
                  <a:cubicBezTo>
                    <a:pt x="55077" y="212"/>
                    <a:pt x="53753" y="772"/>
                    <a:pt x="52811" y="1886"/>
                  </a:cubicBezTo>
                  <a:lnTo>
                    <a:pt x="44826" y="10885"/>
                  </a:lnTo>
                  <a:cubicBezTo>
                    <a:pt x="44125" y="11663"/>
                    <a:pt x="42994" y="11904"/>
                    <a:pt x="41862" y="11904"/>
                  </a:cubicBezTo>
                  <a:cubicBezTo>
                    <a:pt x="41766" y="11904"/>
                    <a:pt x="41669" y="11902"/>
                    <a:pt x="41573" y="11899"/>
                  </a:cubicBezTo>
                  <a:cubicBezTo>
                    <a:pt x="41417" y="11888"/>
                    <a:pt x="41262" y="11883"/>
                    <a:pt x="41108" y="11883"/>
                  </a:cubicBezTo>
                  <a:cubicBezTo>
                    <a:pt x="38741" y="11883"/>
                    <a:pt x="36502" y="13084"/>
                    <a:pt x="35193" y="15067"/>
                  </a:cubicBezTo>
                  <a:cubicBezTo>
                    <a:pt x="26448" y="28164"/>
                    <a:pt x="1" y="69947"/>
                    <a:pt x="677" y="69947"/>
                  </a:cubicBezTo>
                  <a:lnTo>
                    <a:pt x="6127" y="69947"/>
                  </a:lnTo>
                  <a:cubicBezTo>
                    <a:pt x="6084" y="69990"/>
                    <a:pt x="6042" y="70032"/>
                    <a:pt x="6084" y="70032"/>
                  </a:cubicBezTo>
                  <a:lnTo>
                    <a:pt x="35235" y="69990"/>
                  </a:lnTo>
                  <a:lnTo>
                    <a:pt x="170471" y="70243"/>
                  </a:lnTo>
                  <a:cubicBezTo>
                    <a:pt x="170217" y="70032"/>
                    <a:pt x="169922" y="69863"/>
                    <a:pt x="169626" y="69736"/>
                  </a:cubicBezTo>
                  <a:lnTo>
                    <a:pt x="175836" y="69736"/>
                  </a:lnTo>
                  <a:cubicBezTo>
                    <a:pt x="176555" y="69736"/>
                    <a:pt x="150065" y="27953"/>
                    <a:pt x="141362" y="14856"/>
                  </a:cubicBezTo>
                  <a:cubicBezTo>
                    <a:pt x="139996" y="12847"/>
                    <a:pt x="137712" y="11678"/>
                    <a:pt x="135310" y="11678"/>
                  </a:cubicBezTo>
                  <a:cubicBezTo>
                    <a:pt x="135187" y="11678"/>
                    <a:pt x="135064" y="11681"/>
                    <a:pt x="134940" y="11688"/>
                  </a:cubicBezTo>
                  <a:cubicBezTo>
                    <a:pt x="134843" y="11691"/>
                    <a:pt x="134746" y="11693"/>
                    <a:pt x="134649" y="11693"/>
                  </a:cubicBezTo>
                  <a:cubicBezTo>
                    <a:pt x="133518" y="11693"/>
                    <a:pt x="132391" y="11455"/>
                    <a:pt x="131730" y="10716"/>
                  </a:cubicBezTo>
                  <a:lnTo>
                    <a:pt x="123745" y="1675"/>
                  </a:lnTo>
                  <a:cubicBezTo>
                    <a:pt x="122802" y="560"/>
                    <a:pt x="121478" y="0"/>
                    <a:pt x="120155" y="0"/>
                  </a:cubicBezTo>
                  <a:close/>
                </a:path>
              </a:pathLst>
            </a:custGeom>
            <a:solidFill>
              <a:schemeClr val="accent5"/>
            </a:solidFill>
            <a:ln>
              <a:noFill/>
            </a:ln>
          </p:spPr>
          <p:txBody>
            <a:bodyPr spcFirstLastPara="1" wrap="square" lIns="121900" tIns="121900" rIns="121900" bIns="121900" anchor="ctr" anchorCtr="0">
              <a:noAutofit/>
            </a:bodyPr>
            <a:lstStyle/>
            <a:p>
              <a:endParaRPr sz="2489" dirty="0"/>
            </a:p>
          </p:txBody>
        </p:sp>
        <p:sp>
          <p:nvSpPr>
            <p:cNvPr id="99" name="Google Shape;99;p14"/>
            <p:cNvSpPr/>
            <p:nvPr/>
          </p:nvSpPr>
          <p:spPr>
            <a:xfrm>
              <a:off x="7323230" y="1878175"/>
              <a:ext cx="687696" cy="405505"/>
            </a:xfrm>
            <a:custGeom>
              <a:avLst/>
              <a:gdLst/>
              <a:ahLst/>
              <a:cxnLst/>
              <a:rect l="l" t="t" r="r" b="b"/>
              <a:pathLst>
                <a:path w="23110" h="13627" extrusionOk="0">
                  <a:moveTo>
                    <a:pt x="12284" y="1"/>
                  </a:moveTo>
                  <a:cubicBezTo>
                    <a:pt x="10726" y="1"/>
                    <a:pt x="9155" y="919"/>
                    <a:pt x="7722" y="2582"/>
                  </a:cubicBezTo>
                  <a:lnTo>
                    <a:pt x="456" y="10187"/>
                  </a:lnTo>
                  <a:cubicBezTo>
                    <a:pt x="1" y="10717"/>
                    <a:pt x="396" y="11486"/>
                    <a:pt x="1031" y="11486"/>
                  </a:cubicBezTo>
                  <a:cubicBezTo>
                    <a:pt x="1104" y="11486"/>
                    <a:pt x="1180" y="11476"/>
                    <a:pt x="1258" y="11454"/>
                  </a:cubicBezTo>
                  <a:lnTo>
                    <a:pt x="6835" y="9891"/>
                  </a:lnTo>
                  <a:cubicBezTo>
                    <a:pt x="6912" y="9869"/>
                    <a:pt x="6988" y="9858"/>
                    <a:pt x="7063" y="9858"/>
                  </a:cubicBezTo>
                  <a:cubicBezTo>
                    <a:pt x="7278" y="9858"/>
                    <a:pt x="7481" y="9945"/>
                    <a:pt x="7638" y="10102"/>
                  </a:cubicBezTo>
                  <a:lnTo>
                    <a:pt x="10933" y="13397"/>
                  </a:lnTo>
                  <a:cubicBezTo>
                    <a:pt x="11087" y="13552"/>
                    <a:pt x="11294" y="13627"/>
                    <a:pt x="11502" y="13627"/>
                  </a:cubicBezTo>
                  <a:cubicBezTo>
                    <a:pt x="11749" y="13627"/>
                    <a:pt x="11997" y="13520"/>
                    <a:pt x="12158" y="13313"/>
                  </a:cubicBezTo>
                  <a:lnTo>
                    <a:pt x="14355" y="10187"/>
                  </a:lnTo>
                  <a:cubicBezTo>
                    <a:pt x="14533" y="9938"/>
                    <a:pt x="14771" y="9838"/>
                    <a:pt x="15018" y="9838"/>
                  </a:cubicBezTo>
                  <a:cubicBezTo>
                    <a:pt x="15064" y="9838"/>
                    <a:pt x="15111" y="9842"/>
                    <a:pt x="15158" y="9849"/>
                  </a:cubicBezTo>
                  <a:lnTo>
                    <a:pt x="21918" y="11158"/>
                  </a:lnTo>
                  <a:cubicBezTo>
                    <a:pt x="21965" y="11167"/>
                    <a:pt x="22011" y="11171"/>
                    <a:pt x="22056" y="11171"/>
                  </a:cubicBezTo>
                  <a:cubicBezTo>
                    <a:pt x="22698" y="11171"/>
                    <a:pt x="23110" y="10362"/>
                    <a:pt x="22636" y="9849"/>
                  </a:cubicBezTo>
                  <a:lnTo>
                    <a:pt x="16045" y="1990"/>
                  </a:lnTo>
                  <a:cubicBezTo>
                    <a:pt x="14858" y="631"/>
                    <a:pt x="13576" y="1"/>
                    <a:pt x="12284"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100" name="Google Shape;100;p14"/>
            <p:cNvSpPr/>
            <p:nvPr/>
          </p:nvSpPr>
          <p:spPr>
            <a:xfrm>
              <a:off x="5457613" y="1877074"/>
              <a:ext cx="701087" cy="421961"/>
            </a:xfrm>
            <a:custGeom>
              <a:avLst/>
              <a:gdLst/>
              <a:ahLst/>
              <a:cxnLst/>
              <a:rect l="l" t="t" r="r" b="b"/>
              <a:pathLst>
                <a:path w="23560" h="14180" extrusionOk="0">
                  <a:moveTo>
                    <a:pt x="10667" y="1"/>
                  </a:moveTo>
                  <a:cubicBezTo>
                    <a:pt x="9609" y="1"/>
                    <a:pt x="8540" y="436"/>
                    <a:pt x="7509" y="1436"/>
                  </a:cubicBezTo>
                  <a:lnTo>
                    <a:pt x="496" y="9632"/>
                  </a:lnTo>
                  <a:cubicBezTo>
                    <a:pt x="1" y="10127"/>
                    <a:pt x="393" y="10986"/>
                    <a:pt x="1120" y="10986"/>
                  </a:cubicBezTo>
                  <a:cubicBezTo>
                    <a:pt x="1137" y="10986"/>
                    <a:pt x="1154" y="10985"/>
                    <a:pt x="1172" y="10984"/>
                  </a:cubicBezTo>
                  <a:lnTo>
                    <a:pt x="7974" y="10139"/>
                  </a:lnTo>
                  <a:cubicBezTo>
                    <a:pt x="8004" y="10135"/>
                    <a:pt x="8035" y="10133"/>
                    <a:pt x="8065" y="10133"/>
                  </a:cubicBezTo>
                  <a:cubicBezTo>
                    <a:pt x="8329" y="10133"/>
                    <a:pt x="8583" y="10292"/>
                    <a:pt x="8734" y="10519"/>
                  </a:cubicBezTo>
                  <a:lnTo>
                    <a:pt x="10762" y="13815"/>
                  </a:lnTo>
                  <a:cubicBezTo>
                    <a:pt x="10914" y="14043"/>
                    <a:pt x="11173" y="14180"/>
                    <a:pt x="11438" y="14180"/>
                  </a:cubicBezTo>
                  <a:cubicBezTo>
                    <a:pt x="11614" y="14180"/>
                    <a:pt x="11793" y="14119"/>
                    <a:pt x="11945" y="13984"/>
                  </a:cubicBezTo>
                  <a:lnTo>
                    <a:pt x="15494" y="10900"/>
                  </a:lnTo>
                  <a:cubicBezTo>
                    <a:pt x="15635" y="10787"/>
                    <a:pt x="15813" y="10731"/>
                    <a:pt x="16004" y="10731"/>
                  </a:cubicBezTo>
                  <a:cubicBezTo>
                    <a:pt x="16100" y="10731"/>
                    <a:pt x="16198" y="10745"/>
                    <a:pt x="16297" y="10773"/>
                  </a:cubicBezTo>
                  <a:lnTo>
                    <a:pt x="21789" y="12758"/>
                  </a:lnTo>
                  <a:cubicBezTo>
                    <a:pt x="21860" y="12788"/>
                    <a:pt x="21935" y="12801"/>
                    <a:pt x="22012" y="12801"/>
                  </a:cubicBezTo>
                  <a:cubicBezTo>
                    <a:pt x="22710" y="12801"/>
                    <a:pt x="23560" y="11682"/>
                    <a:pt x="23141" y="11111"/>
                  </a:cubicBezTo>
                  <a:lnTo>
                    <a:pt x="15959" y="3422"/>
                  </a:lnTo>
                  <a:cubicBezTo>
                    <a:pt x="14415" y="1390"/>
                    <a:pt x="12558" y="1"/>
                    <a:pt x="10667"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101" name="Google Shape;101;p14"/>
            <p:cNvSpPr/>
            <p:nvPr/>
          </p:nvSpPr>
          <p:spPr>
            <a:xfrm>
              <a:off x="3600418" y="3969026"/>
              <a:ext cx="6231905" cy="731707"/>
            </a:xfrm>
            <a:custGeom>
              <a:avLst/>
              <a:gdLst/>
              <a:ahLst/>
              <a:cxnLst/>
              <a:rect l="l" t="t" r="r" b="b"/>
              <a:pathLst>
                <a:path w="209423" h="24589" extrusionOk="0">
                  <a:moveTo>
                    <a:pt x="24588" y="0"/>
                  </a:moveTo>
                  <a:cubicBezTo>
                    <a:pt x="11027" y="42"/>
                    <a:pt x="42" y="11027"/>
                    <a:pt x="0" y="24589"/>
                  </a:cubicBezTo>
                  <a:lnTo>
                    <a:pt x="209423" y="24589"/>
                  </a:lnTo>
                  <a:cubicBezTo>
                    <a:pt x="209381" y="11027"/>
                    <a:pt x="198396" y="42"/>
                    <a:pt x="184834"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02" name="Google Shape;102;p14"/>
            <p:cNvSpPr/>
            <p:nvPr/>
          </p:nvSpPr>
          <p:spPr>
            <a:xfrm>
              <a:off x="7762956" y="3001580"/>
              <a:ext cx="958013" cy="1241572"/>
            </a:xfrm>
            <a:custGeom>
              <a:avLst/>
              <a:gdLst/>
              <a:ahLst/>
              <a:cxnLst/>
              <a:rect l="l" t="t" r="r" b="b"/>
              <a:pathLst>
                <a:path w="32194" h="41723" extrusionOk="0">
                  <a:moveTo>
                    <a:pt x="16306" y="0"/>
                  </a:moveTo>
                  <a:cubicBezTo>
                    <a:pt x="15667" y="0"/>
                    <a:pt x="15019" y="35"/>
                    <a:pt x="14365" y="107"/>
                  </a:cubicBezTo>
                  <a:cubicBezTo>
                    <a:pt x="7098" y="867"/>
                    <a:pt x="1268" y="6275"/>
                    <a:pt x="465" y="13035"/>
                  </a:cubicBezTo>
                  <a:cubicBezTo>
                    <a:pt x="1" y="16879"/>
                    <a:pt x="1099" y="20682"/>
                    <a:pt x="3550" y="23639"/>
                  </a:cubicBezTo>
                  <a:cubicBezTo>
                    <a:pt x="5366" y="25878"/>
                    <a:pt x="6296" y="28709"/>
                    <a:pt x="6127" y="31582"/>
                  </a:cubicBezTo>
                  <a:cubicBezTo>
                    <a:pt x="6084" y="31793"/>
                    <a:pt x="6084" y="32004"/>
                    <a:pt x="6127" y="32215"/>
                  </a:cubicBezTo>
                  <a:cubicBezTo>
                    <a:pt x="6127" y="37454"/>
                    <a:pt x="10647" y="41637"/>
                    <a:pt x="16266" y="41721"/>
                  </a:cubicBezTo>
                  <a:cubicBezTo>
                    <a:pt x="16322" y="41722"/>
                    <a:pt x="16377" y="41723"/>
                    <a:pt x="16432" y="41723"/>
                  </a:cubicBezTo>
                  <a:cubicBezTo>
                    <a:pt x="21936" y="41723"/>
                    <a:pt x="26534" y="37571"/>
                    <a:pt x="26659" y="32384"/>
                  </a:cubicBezTo>
                  <a:cubicBezTo>
                    <a:pt x="26659" y="31920"/>
                    <a:pt x="26659" y="31455"/>
                    <a:pt x="26575" y="30990"/>
                  </a:cubicBezTo>
                  <a:cubicBezTo>
                    <a:pt x="26279" y="28413"/>
                    <a:pt x="27082" y="25878"/>
                    <a:pt x="28772" y="23935"/>
                  </a:cubicBezTo>
                  <a:cubicBezTo>
                    <a:pt x="30968" y="21358"/>
                    <a:pt x="32194" y="18105"/>
                    <a:pt x="32194" y="14683"/>
                  </a:cubicBezTo>
                  <a:cubicBezTo>
                    <a:pt x="32154" y="6571"/>
                    <a:pt x="25068" y="0"/>
                    <a:pt x="16306"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103" name="Google Shape;103;p14"/>
            <p:cNvSpPr/>
            <p:nvPr/>
          </p:nvSpPr>
          <p:spPr>
            <a:xfrm>
              <a:off x="8058418" y="3481539"/>
              <a:ext cx="384705" cy="1168904"/>
            </a:xfrm>
            <a:custGeom>
              <a:avLst/>
              <a:gdLst/>
              <a:ahLst/>
              <a:cxnLst/>
              <a:rect l="l" t="t" r="r" b="b"/>
              <a:pathLst>
                <a:path w="12928" h="39281" extrusionOk="0">
                  <a:moveTo>
                    <a:pt x="6295" y="1"/>
                  </a:moveTo>
                  <a:cubicBezTo>
                    <a:pt x="5894" y="1"/>
                    <a:pt x="5492" y="265"/>
                    <a:pt x="5450" y="793"/>
                  </a:cubicBezTo>
                  <a:lnTo>
                    <a:pt x="5492" y="8524"/>
                  </a:lnTo>
                  <a:lnTo>
                    <a:pt x="1690" y="3328"/>
                  </a:lnTo>
                  <a:cubicBezTo>
                    <a:pt x="1515" y="3102"/>
                    <a:pt x="1250" y="2981"/>
                    <a:pt x="994" y="2981"/>
                  </a:cubicBezTo>
                  <a:cubicBezTo>
                    <a:pt x="817" y="2981"/>
                    <a:pt x="645" y="3038"/>
                    <a:pt x="507" y="3159"/>
                  </a:cubicBezTo>
                  <a:cubicBezTo>
                    <a:pt x="84" y="3412"/>
                    <a:pt x="0" y="3961"/>
                    <a:pt x="296" y="4342"/>
                  </a:cubicBezTo>
                  <a:lnTo>
                    <a:pt x="5196" y="11017"/>
                  </a:lnTo>
                  <a:cubicBezTo>
                    <a:pt x="5281" y="11143"/>
                    <a:pt x="5365" y="11228"/>
                    <a:pt x="5492" y="11270"/>
                  </a:cubicBezTo>
                  <a:lnTo>
                    <a:pt x="5619" y="38436"/>
                  </a:lnTo>
                  <a:cubicBezTo>
                    <a:pt x="5619" y="38900"/>
                    <a:pt x="5999" y="39281"/>
                    <a:pt x="6464" y="39281"/>
                  </a:cubicBezTo>
                  <a:cubicBezTo>
                    <a:pt x="6971" y="39281"/>
                    <a:pt x="7351" y="38900"/>
                    <a:pt x="7309" y="38436"/>
                  </a:cubicBezTo>
                  <a:lnTo>
                    <a:pt x="7224" y="17861"/>
                  </a:lnTo>
                  <a:lnTo>
                    <a:pt x="12632" y="11355"/>
                  </a:lnTo>
                  <a:cubicBezTo>
                    <a:pt x="12928" y="10974"/>
                    <a:pt x="12886" y="10468"/>
                    <a:pt x="12548" y="10172"/>
                  </a:cubicBezTo>
                  <a:cubicBezTo>
                    <a:pt x="12381" y="10024"/>
                    <a:pt x="12182" y="9957"/>
                    <a:pt x="11986" y="9957"/>
                  </a:cubicBezTo>
                  <a:cubicBezTo>
                    <a:pt x="11735" y="9957"/>
                    <a:pt x="11489" y="10066"/>
                    <a:pt x="11322" y="10256"/>
                  </a:cubicBezTo>
                  <a:lnTo>
                    <a:pt x="7224" y="15199"/>
                  </a:lnTo>
                  <a:lnTo>
                    <a:pt x="7140" y="793"/>
                  </a:lnTo>
                  <a:cubicBezTo>
                    <a:pt x="7098" y="265"/>
                    <a:pt x="6696" y="1"/>
                    <a:pt x="6295"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04" name="Google Shape;104;p14"/>
            <p:cNvSpPr/>
            <p:nvPr/>
          </p:nvSpPr>
          <p:spPr>
            <a:xfrm>
              <a:off x="8340014" y="2352718"/>
              <a:ext cx="1157894" cy="1500730"/>
            </a:xfrm>
            <a:custGeom>
              <a:avLst/>
              <a:gdLst/>
              <a:ahLst/>
              <a:cxnLst/>
              <a:rect l="l" t="t" r="r" b="b"/>
              <a:pathLst>
                <a:path w="38911" h="50432" extrusionOk="0">
                  <a:moveTo>
                    <a:pt x="19282" y="1"/>
                  </a:moveTo>
                  <a:cubicBezTo>
                    <a:pt x="8639" y="1"/>
                    <a:pt x="1" y="8002"/>
                    <a:pt x="1" y="17856"/>
                  </a:cubicBezTo>
                  <a:cubicBezTo>
                    <a:pt x="1" y="21954"/>
                    <a:pt x="1521" y="25926"/>
                    <a:pt x="4225" y="29010"/>
                  </a:cubicBezTo>
                  <a:cubicBezTo>
                    <a:pt x="6253" y="31333"/>
                    <a:pt x="7225" y="34417"/>
                    <a:pt x="6845" y="37502"/>
                  </a:cubicBezTo>
                  <a:cubicBezTo>
                    <a:pt x="6760" y="38093"/>
                    <a:pt x="6760" y="38642"/>
                    <a:pt x="6760" y="39234"/>
                  </a:cubicBezTo>
                  <a:cubicBezTo>
                    <a:pt x="6969" y="45451"/>
                    <a:pt x="12494" y="50432"/>
                    <a:pt x="19142" y="50432"/>
                  </a:cubicBezTo>
                  <a:cubicBezTo>
                    <a:pt x="19225" y="50432"/>
                    <a:pt x="19309" y="50431"/>
                    <a:pt x="19392" y="50429"/>
                  </a:cubicBezTo>
                  <a:cubicBezTo>
                    <a:pt x="26194" y="50303"/>
                    <a:pt x="31602" y="45191"/>
                    <a:pt x="31602" y="38896"/>
                  </a:cubicBezTo>
                  <a:lnTo>
                    <a:pt x="31602" y="38177"/>
                  </a:lnTo>
                  <a:cubicBezTo>
                    <a:pt x="31391" y="34671"/>
                    <a:pt x="32447" y="31249"/>
                    <a:pt x="34644" y="28545"/>
                  </a:cubicBezTo>
                  <a:cubicBezTo>
                    <a:pt x="37601" y="24954"/>
                    <a:pt x="38911" y="20307"/>
                    <a:pt x="38362" y="15702"/>
                  </a:cubicBezTo>
                  <a:cubicBezTo>
                    <a:pt x="37305" y="7548"/>
                    <a:pt x="30292" y="1042"/>
                    <a:pt x="21462" y="112"/>
                  </a:cubicBezTo>
                  <a:cubicBezTo>
                    <a:pt x="20728" y="37"/>
                    <a:pt x="20000" y="1"/>
                    <a:pt x="19282" y="1"/>
                  </a:cubicBezTo>
                  <a:close/>
                </a:path>
              </a:pathLst>
            </a:custGeom>
            <a:solidFill>
              <a:srgbClr val="FFCB64"/>
            </a:solidFill>
            <a:ln>
              <a:noFill/>
            </a:ln>
          </p:spPr>
          <p:txBody>
            <a:bodyPr spcFirstLastPara="1" wrap="square" lIns="121900" tIns="121900" rIns="121900" bIns="121900" anchor="ctr" anchorCtr="0">
              <a:noAutofit/>
            </a:bodyPr>
            <a:lstStyle/>
            <a:p>
              <a:endParaRPr sz="2489"/>
            </a:p>
          </p:txBody>
        </p:sp>
        <p:sp>
          <p:nvSpPr>
            <p:cNvPr id="105" name="Google Shape;105;p14"/>
            <p:cNvSpPr/>
            <p:nvPr/>
          </p:nvSpPr>
          <p:spPr>
            <a:xfrm>
              <a:off x="8685290" y="2926800"/>
              <a:ext cx="455587" cy="1724893"/>
            </a:xfrm>
            <a:custGeom>
              <a:avLst/>
              <a:gdLst/>
              <a:ahLst/>
              <a:cxnLst/>
              <a:rect l="l" t="t" r="r" b="b"/>
              <a:pathLst>
                <a:path w="15310" h="57965" extrusionOk="0">
                  <a:moveTo>
                    <a:pt x="7705" y="1"/>
                  </a:moveTo>
                  <a:cubicBezTo>
                    <a:pt x="7325" y="1"/>
                    <a:pt x="6987" y="339"/>
                    <a:pt x="6987" y="719"/>
                  </a:cubicBezTo>
                  <a:lnTo>
                    <a:pt x="6987" y="11070"/>
                  </a:lnTo>
                  <a:lnTo>
                    <a:pt x="1832" y="3972"/>
                  </a:lnTo>
                  <a:cubicBezTo>
                    <a:pt x="1676" y="3743"/>
                    <a:pt x="1464" y="3648"/>
                    <a:pt x="1256" y="3648"/>
                  </a:cubicBezTo>
                  <a:cubicBezTo>
                    <a:pt x="735" y="3648"/>
                    <a:pt x="239" y="4243"/>
                    <a:pt x="692" y="4817"/>
                  </a:cubicBezTo>
                  <a:lnTo>
                    <a:pt x="6564" y="12886"/>
                  </a:lnTo>
                  <a:cubicBezTo>
                    <a:pt x="6649" y="13055"/>
                    <a:pt x="6818" y="13140"/>
                    <a:pt x="6944" y="13182"/>
                  </a:cubicBezTo>
                  <a:lnTo>
                    <a:pt x="6944" y="19012"/>
                  </a:lnTo>
                  <a:lnTo>
                    <a:pt x="1410" y="12422"/>
                  </a:lnTo>
                  <a:cubicBezTo>
                    <a:pt x="1257" y="12289"/>
                    <a:pt x="1090" y="12233"/>
                    <a:pt x="931" y="12233"/>
                  </a:cubicBezTo>
                  <a:cubicBezTo>
                    <a:pt x="428" y="12233"/>
                    <a:pt x="1" y="12795"/>
                    <a:pt x="354" y="13309"/>
                  </a:cubicBezTo>
                  <a:lnTo>
                    <a:pt x="6987" y="21251"/>
                  </a:lnTo>
                  <a:lnTo>
                    <a:pt x="6987" y="57247"/>
                  </a:lnTo>
                  <a:cubicBezTo>
                    <a:pt x="6987" y="57627"/>
                    <a:pt x="7282" y="57923"/>
                    <a:pt x="7663" y="57965"/>
                  </a:cubicBezTo>
                  <a:cubicBezTo>
                    <a:pt x="8085" y="57923"/>
                    <a:pt x="8381" y="57627"/>
                    <a:pt x="8381" y="57247"/>
                  </a:cubicBezTo>
                  <a:lnTo>
                    <a:pt x="8381" y="21251"/>
                  </a:lnTo>
                  <a:lnTo>
                    <a:pt x="15014" y="13309"/>
                  </a:lnTo>
                  <a:cubicBezTo>
                    <a:pt x="15309" y="13013"/>
                    <a:pt x="15267" y="12591"/>
                    <a:pt x="14971" y="12337"/>
                  </a:cubicBezTo>
                  <a:cubicBezTo>
                    <a:pt x="14834" y="12219"/>
                    <a:pt x="14661" y="12156"/>
                    <a:pt x="14489" y="12156"/>
                  </a:cubicBezTo>
                  <a:cubicBezTo>
                    <a:pt x="14290" y="12156"/>
                    <a:pt x="14093" y="12240"/>
                    <a:pt x="13957" y="12422"/>
                  </a:cubicBezTo>
                  <a:lnTo>
                    <a:pt x="8381" y="19012"/>
                  </a:lnTo>
                  <a:lnTo>
                    <a:pt x="8381" y="13182"/>
                  </a:lnTo>
                  <a:cubicBezTo>
                    <a:pt x="8550" y="13140"/>
                    <a:pt x="8719" y="13055"/>
                    <a:pt x="8803" y="12886"/>
                  </a:cubicBezTo>
                  <a:lnTo>
                    <a:pt x="14676" y="4817"/>
                  </a:lnTo>
                  <a:cubicBezTo>
                    <a:pt x="15129" y="4243"/>
                    <a:pt x="14632" y="3648"/>
                    <a:pt x="14111" y="3648"/>
                  </a:cubicBezTo>
                  <a:cubicBezTo>
                    <a:pt x="13903" y="3648"/>
                    <a:pt x="13692" y="3743"/>
                    <a:pt x="13535" y="3972"/>
                  </a:cubicBezTo>
                  <a:lnTo>
                    <a:pt x="8381" y="11070"/>
                  </a:lnTo>
                  <a:lnTo>
                    <a:pt x="8381" y="719"/>
                  </a:lnTo>
                  <a:cubicBezTo>
                    <a:pt x="8381" y="339"/>
                    <a:pt x="8085" y="1"/>
                    <a:pt x="7705"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06" name="Google Shape;106;p14"/>
            <p:cNvSpPr/>
            <p:nvPr/>
          </p:nvSpPr>
          <p:spPr>
            <a:xfrm>
              <a:off x="9008843" y="3349386"/>
              <a:ext cx="755602" cy="979230"/>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07" name="Google Shape;107;p14"/>
            <p:cNvSpPr/>
            <p:nvPr/>
          </p:nvSpPr>
          <p:spPr>
            <a:xfrm>
              <a:off x="9243927" y="3724807"/>
              <a:ext cx="308466" cy="924387"/>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08" name="Google Shape;108;p14"/>
            <p:cNvSpPr/>
            <p:nvPr/>
          </p:nvSpPr>
          <p:spPr>
            <a:xfrm>
              <a:off x="4232764" y="3146589"/>
              <a:ext cx="859962" cy="1112901"/>
            </a:xfrm>
            <a:custGeom>
              <a:avLst/>
              <a:gdLst/>
              <a:ahLst/>
              <a:cxnLst/>
              <a:rect l="l" t="t" r="r" b="b"/>
              <a:pathLst>
                <a:path w="28899" h="37399" extrusionOk="0">
                  <a:moveTo>
                    <a:pt x="14304" y="0"/>
                  </a:moveTo>
                  <a:cubicBezTo>
                    <a:pt x="6444" y="0"/>
                    <a:pt x="40" y="5896"/>
                    <a:pt x="1" y="13189"/>
                  </a:cubicBezTo>
                  <a:cubicBezTo>
                    <a:pt x="1" y="16231"/>
                    <a:pt x="1099" y="19189"/>
                    <a:pt x="3085" y="21470"/>
                  </a:cubicBezTo>
                  <a:cubicBezTo>
                    <a:pt x="4606" y="23202"/>
                    <a:pt x="5324" y="25484"/>
                    <a:pt x="5028" y="27765"/>
                  </a:cubicBezTo>
                  <a:cubicBezTo>
                    <a:pt x="4986" y="28187"/>
                    <a:pt x="4944" y="28610"/>
                    <a:pt x="4986" y="29032"/>
                  </a:cubicBezTo>
                  <a:cubicBezTo>
                    <a:pt x="5070" y="33670"/>
                    <a:pt x="9202" y="37399"/>
                    <a:pt x="14157" y="37399"/>
                  </a:cubicBezTo>
                  <a:cubicBezTo>
                    <a:pt x="14212" y="37399"/>
                    <a:pt x="14267" y="37398"/>
                    <a:pt x="14323" y="37398"/>
                  </a:cubicBezTo>
                  <a:cubicBezTo>
                    <a:pt x="19350" y="37313"/>
                    <a:pt x="23406" y="33553"/>
                    <a:pt x="23406" y="28863"/>
                  </a:cubicBezTo>
                  <a:lnTo>
                    <a:pt x="23406" y="28356"/>
                  </a:lnTo>
                  <a:cubicBezTo>
                    <a:pt x="23237" y="25779"/>
                    <a:pt x="24082" y="23202"/>
                    <a:pt x="25687" y="21217"/>
                  </a:cubicBezTo>
                  <a:cubicBezTo>
                    <a:pt x="27884" y="18555"/>
                    <a:pt x="28898" y="15133"/>
                    <a:pt x="28476" y="11711"/>
                  </a:cubicBezTo>
                  <a:cubicBezTo>
                    <a:pt x="27758" y="5627"/>
                    <a:pt x="22519" y="769"/>
                    <a:pt x="16013" y="93"/>
                  </a:cubicBezTo>
                  <a:cubicBezTo>
                    <a:pt x="15437" y="30"/>
                    <a:pt x="14867" y="0"/>
                    <a:pt x="14304"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09" name="Google Shape;109;p14"/>
            <p:cNvSpPr/>
            <p:nvPr/>
          </p:nvSpPr>
          <p:spPr>
            <a:xfrm>
              <a:off x="4473443" y="3572359"/>
              <a:ext cx="352745" cy="1054517"/>
            </a:xfrm>
            <a:custGeom>
              <a:avLst/>
              <a:gdLst/>
              <a:ahLst/>
              <a:cxnLst/>
              <a:rect l="l" t="t" r="r" b="b"/>
              <a:pathLst>
                <a:path w="11854" h="35437" extrusionOk="0">
                  <a:moveTo>
                    <a:pt x="6251" y="1"/>
                  </a:moveTo>
                  <a:cubicBezTo>
                    <a:pt x="5844" y="1"/>
                    <a:pt x="5432" y="276"/>
                    <a:pt x="5474" y="825"/>
                  </a:cubicBezTo>
                  <a:lnTo>
                    <a:pt x="5432" y="13753"/>
                  </a:lnTo>
                  <a:lnTo>
                    <a:pt x="1714" y="9317"/>
                  </a:lnTo>
                  <a:cubicBezTo>
                    <a:pt x="1549" y="9096"/>
                    <a:pt x="1341" y="9005"/>
                    <a:pt x="1136" y="9005"/>
                  </a:cubicBezTo>
                  <a:cubicBezTo>
                    <a:pt x="555" y="9005"/>
                    <a:pt x="0" y="9737"/>
                    <a:pt x="531" y="10331"/>
                  </a:cubicBezTo>
                  <a:lnTo>
                    <a:pt x="5390" y="16119"/>
                  </a:lnTo>
                  <a:lnTo>
                    <a:pt x="5305" y="34581"/>
                  </a:lnTo>
                  <a:cubicBezTo>
                    <a:pt x="5263" y="35151"/>
                    <a:pt x="5664" y="35436"/>
                    <a:pt x="6066" y="35436"/>
                  </a:cubicBezTo>
                  <a:cubicBezTo>
                    <a:pt x="6467" y="35436"/>
                    <a:pt x="6868" y="35151"/>
                    <a:pt x="6826" y="34581"/>
                  </a:cubicBezTo>
                  <a:lnTo>
                    <a:pt x="6953" y="10246"/>
                  </a:lnTo>
                  <a:cubicBezTo>
                    <a:pt x="7037" y="10162"/>
                    <a:pt x="7164" y="10119"/>
                    <a:pt x="7206" y="9993"/>
                  </a:cubicBezTo>
                  <a:lnTo>
                    <a:pt x="11600" y="4036"/>
                  </a:lnTo>
                  <a:cubicBezTo>
                    <a:pt x="11854" y="3698"/>
                    <a:pt x="11811" y="3191"/>
                    <a:pt x="11473" y="2979"/>
                  </a:cubicBezTo>
                  <a:cubicBezTo>
                    <a:pt x="11336" y="2877"/>
                    <a:pt x="11178" y="2829"/>
                    <a:pt x="11022" y="2829"/>
                  </a:cubicBezTo>
                  <a:cubicBezTo>
                    <a:pt x="10793" y="2829"/>
                    <a:pt x="10568" y="2931"/>
                    <a:pt x="10417" y="3106"/>
                  </a:cubicBezTo>
                  <a:lnTo>
                    <a:pt x="6995" y="7796"/>
                  </a:lnTo>
                  <a:lnTo>
                    <a:pt x="6995" y="825"/>
                  </a:lnTo>
                  <a:cubicBezTo>
                    <a:pt x="7059" y="276"/>
                    <a:pt x="6657" y="1"/>
                    <a:pt x="6251"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10" name="Google Shape;110;p14"/>
            <p:cNvSpPr/>
            <p:nvPr/>
          </p:nvSpPr>
          <p:spPr>
            <a:xfrm>
              <a:off x="4838746" y="2563044"/>
              <a:ext cx="1038447" cy="1346943"/>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111" name="Google Shape;111;p14"/>
            <p:cNvSpPr/>
            <p:nvPr/>
          </p:nvSpPr>
          <p:spPr>
            <a:xfrm>
              <a:off x="5148522" y="3078920"/>
              <a:ext cx="409344" cy="1546378"/>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12" name="Google Shape;112;p14"/>
            <p:cNvSpPr/>
            <p:nvPr/>
          </p:nvSpPr>
          <p:spPr>
            <a:xfrm>
              <a:off x="5360484" y="2865202"/>
              <a:ext cx="1982593" cy="667610"/>
            </a:xfrm>
            <a:custGeom>
              <a:avLst/>
              <a:gdLst/>
              <a:ahLst/>
              <a:cxnLst/>
              <a:rect l="l" t="t" r="r" b="b"/>
              <a:pathLst>
                <a:path w="66625" h="22435" extrusionOk="0">
                  <a:moveTo>
                    <a:pt x="21462" y="0"/>
                  </a:moveTo>
                  <a:lnTo>
                    <a:pt x="0" y="22434"/>
                  </a:lnTo>
                  <a:lnTo>
                    <a:pt x="44825" y="22434"/>
                  </a:lnTo>
                  <a:lnTo>
                    <a:pt x="66625"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13" name="Google Shape;113;p14"/>
            <p:cNvSpPr/>
            <p:nvPr/>
          </p:nvSpPr>
          <p:spPr>
            <a:xfrm>
              <a:off x="6694364" y="2862672"/>
              <a:ext cx="1361554" cy="784527"/>
            </a:xfrm>
            <a:custGeom>
              <a:avLst/>
              <a:gdLst/>
              <a:ahLst/>
              <a:cxnLst/>
              <a:rect l="l" t="t" r="r" b="b"/>
              <a:pathLst>
                <a:path w="45755" h="26364" extrusionOk="0">
                  <a:moveTo>
                    <a:pt x="21927" y="1"/>
                  </a:moveTo>
                  <a:lnTo>
                    <a:pt x="21800" y="85"/>
                  </a:lnTo>
                  <a:lnTo>
                    <a:pt x="0" y="22519"/>
                  </a:lnTo>
                  <a:lnTo>
                    <a:pt x="3845" y="26364"/>
                  </a:lnTo>
                  <a:lnTo>
                    <a:pt x="23617" y="7437"/>
                  </a:lnTo>
                  <a:lnTo>
                    <a:pt x="42501" y="26364"/>
                  </a:lnTo>
                  <a:lnTo>
                    <a:pt x="45755" y="23111"/>
                  </a:lnTo>
                  <a:lnTo>
                    <a:pt x="21927" y="1"/>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14" name="Google Shape;114;p14"/>
            <p:cNvSpPr/>
            <p:nvPr/>
          </p:nvSpPr>
          <p:spPr>
            <a:xfrm>
              <a:off x="5345397" y="3532782"/>
              <a:ext cx="1463385" cy="114418"/>
            </a:xfrm>
            <a:custGeom>
              <a:avLst/>
              <a:gdLst/>
              <a:ahLst/>
              <a:cxnLst/>
              <a:rect l="l" t="t" r="r" b="b"/>
              <a:pathLst>
                <a:path w="49177" h="3845" extrusionOk="0">
                  <a:moveTo>
                    <a:pt x="0" y="0"/>
                  </a:moveTo>
                  <a:lnTo>
                    <a:pt x="3338" y="3845"/>
                  </a:lnTo>
                  <a:lnTo>
                    <a:pt x="49177" y="3845"/>
                  </a:lnTo>
                  <a:lnTo>
                    <a:pt x="45332"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15" name="Google Shape;115;p14"/>
            <p:cNvSpPr/>
            <p:nvPr/>
          </p:nvSpPr>
          <p:spPr>
            <a:xfrm>
              <a:off x="6801224" y="3078920"/>
              <a:ext cx="1142807" cy="1469693"/>
            </a:xfrm>
            <a:custGeom>
              <a:avLst/>
              <a:gdLst/>
              <a:ahLst/>
              <a:cxnLst/>
              <a:rect l="l" t="t" r="r" b="b"/>
              <a:pathLst>
                <a:path w="38404" h="49389" extrusionOk="0">
                  <a:moveTo>
                    <a:pt x="19857" y="1"/>
                  </a:moveTo>
                  <a:lnTo>
                    <a:pt x="254" y="18590"/>
                  </a:lnTo>
                  <a:lnTo>
                    <a:pt x="0" y="19054"/>
                  </a:lnTo>
                  <a:lnTo>
                    <a:pt x="0" y="49389"/>
                  </a:lnTo>
                  <a:lnTo>
                    <a:pt x="38403" y="49135"/>
                  </a:lnTo>
                  <a:lnTo>
                    <a:pt x="38403" y="18843"/>
                  </a:lnTo>
                  <a:lnTo>
                    <a:pt x="38403" y="18590"/>
                  </a:lnTo>
                  <a:lnTo>
                    <a:pt x="19857" y="1"/>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16" name="Google Shape;116;p14"/>
            <p:cNvSpPr/>
            <p:nvPr/>
          </p:nvSpPr>
          <p:spPr>
            <a:xfrm>
              <a:off x="7145696" y="3824435"/>
              <a:ext cx="261509" cy="163458"/>
            </a:xfrm>
            <a:custGeom>
              <a:avLst/>
              <a:gdLst/>
              <a:ahLst/>
              <a:cxnLst/>
              <a:rect l="l" t="t" r="r" b="b"/>
              <a:pathLst>
                <a:path w="8788" h="5493" extrusionOk="0">
                  <a:moveTo>
                    <a:pt x="803" y="1"/>
                  </a:moveTo>
                  <a:cubicBezTo>
                    <a:pt x="338" y="1"/>
                    <a:pt x="0" y="339"/>
                    <a:pt x="0" y="803"/>
                  </a:cubicBezTo>
                  <a:lnTo>
                    <a:pt x="0" y="5493"/>
                  </a:lnTo>
                  <a:lnTo>
                    <a:pt x="8788" y="5493"/>
                  </a:lnTo>
                  <a:lnTo>
                    <a:pt x="8788" y="1"/>
                  </a:ln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17" name="Google Shape;117;p14"/>
            <p:cNvSpPr/>
            <p:nvPr/>
          </p:nvSpPr>
          <p:spPr>
            <a:xfrm>
              <a:off x="7145696" y="4053240"/>
              <a:ext cx="261509" cy="174796"/>
            </a:xfrm>
            <a:custGeom>
              <a:avLst/>
              <a:gdLst/>
              <a:ahLst/>
              <a:cxnLst/>
              <a:rect l="l" t="t" r="r" b="b"/>
              <a:pathLst>
                <a:path w="8788" h="5874" extrusionOk="0">
                  <a:moveTo>
                    <a:pt x="0" y="1"/>
                  </a:moveTo>
                  <a:lnTo>
                    <a:pt x="0" y="5028"/>
                  </a:lnTo>
                  <a:cubicBezTo>
                    <a:pt x="0" y="5493"/>
                    <a:pt x="338" y="5831"/>
                    <a:pt x="803" y="5873"/>
                  </a:cubicBezTo>
                  <a:lnTo>
                    <a:pt x="8788" y="5873"/>
                  </a:lnTo>
                  <a:lnTo>
                    <a:pt x="8788" y="1"/>
                  </a:ln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18" name="Google Shape;118;p14"/>
            <p:cNvSpPr/>
            <p:nvPr/>
          </p:nvSpPr>
          <p:spPr>
            <a:xfrm>
              <a:off x="7472553" y="3824435"/>
              <a:ext cx="241423" cy="163458"/>
            </a:xfrm>
            <a:custGeom>
              <a:avLst/>
              <a:gdLst/>
              <a:ahLst/>
              <a:cxnLst/>
              <a:rect l="l" t="t" r="r" b="b"/>
              <a:pathLst>
                <a:path w="8113" h="5493" extrusionOk="0">
                  <a:moveTo>
                    <a:pt x="0" y="1"/>
                  </a:moveTo>
                  <a:lnTo>
                    <a:pt x="0" y="5493"/>
                  </a:lnTo>
                  <a:lnTo>
                    <a:pt x="8112" y="5493"/>
                  </a:lnTo>
                  <a:lnTo>
                    <a:pt x="8112" y="803"/>
                  </a:lnTo>
                  <a:cubicBezTo>
                    <a:pt x="8112" y="339"/>
                    <a:pt x="7732" y="1"/>
                    <a:pt x="7267"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19" name="Google Shape;119;p14"/>
            <p:cNvSpPr/>
            <p:nvPr/>
          </p:nvSpPr>
          <p:spPr>
            <a:xfrm>
              <a:off x="7472553" y="4053240"/>
              <a:ext cx="241423" cy="173546"/>
            </a:xfrm>
            <a:custGeom>
              <a:avLst/>
              <a:gdLst/>
              <a:ahLst/>
              <a:cxnLst/>
              <a:rect l="l" t="t" r="r" b="b"/>
              <a:pathLst>
                <a:path w="8113" h="5832" extrusionOk="0">
                  <a:moveTo>
                    <a:pt x="0" y="1"/>
                  </a:moveTo>
                  <a:lnTo>
                    <a:pt x="0" y="5831"/>
                  </a:lnTo>
                  <a:lnTo>
                    <a:pt x="7267" y="5831"/>
                  </a:lnTo>
                  <a:cubicBezTo>
                    <a:pt x="7732" y="5831"/>
                    <a:pt x="8112" y="5493"/>
                    <a:pt x="8112" y="5028"/>
                  </a:cubicBezTo>
                  <a:lnTo>
                    <a:pt x="8112" y="1"/>
                  </a:ln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20" name="Google Shape;120;p14"/>
            <p:cNvSpPr/>
            <p:nvPr/>
          </p:nvSpPr>
          <p:spPr>
            <a:xfrm>
              <a:off x="5452257" y="3639641"/>
              <a:ext cx="1348997" cy="908973"/>
            </a:xfrm>
            <a:custGeom>
              <a:avLst/>
              <a:gdLst/>
              <a:ahLst/>
              <a:cxnLst/>
              <a:rect l="l" t="t" r="r" b="b"/>
              <a:pathLst>
                <a:path w="45333" h="30546" extrusionOk="0">
                  <a:moveTo>
                    <a:pt x="0" y="0"/>
                  </a:moveTo>
                  <a:lnTo>
                    <a:pt x="0" y="30546"/>
                  </a:lnTo>
                  <a:lnTo>
                    <a:pt x="45332" y="30546"/>
                  </a:lnTo>
                  <a:lnTo>
                    <a:pt x="45332"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21" name="Google Shape;121;p14"/>
            <p:cNvSpPr/>
            <p:nvPr/>
          </p:nvSpPr>
          <p:spPr>
            <a:xfrm>
              <a:off x="5978994" y="3972776"/>
              <a:ext cx="270347" cy="568309"/>
            </a:xfrm>
            <a:custGeom>
              <a:avLst/>
              <a:gdLst/>
              <a:ahLst/>
              <a:cxnLst/>
              <a:rect l="l" t="t" r="r" b="b"/>
              <a:pathLst>
                <a:path w="9085" h="19098" extrusionOk="0">
                  <a:moveTo>
                    <a:pt x="1015" y="1"/>
                  </a:moveTo>
                  <a:cubicBezTo>
                    <a:pt x="466" y="1"/>
                    <a:pt x="1" y="466"/>
                    <a:pt x="1" y="1015"/>
                  </a:cubicBezTo>
                  <a:lnTo>
                    <a:pt x="1" y="19097"/>
                  </a:lnTo>
                  <a:lnTo>
                    <a:pt x="9084" y="19097"/>
                  </a:lnTo>
                  <a:lnTo>
                    <a:pt x="9084" y="1015"/>
                  </a:lnTo>
                  <a:cubicBezTo>
                    <a:pt x="9084" y="466"/>
                    <a:pt x="8620" y="1"/>
                    <a:pt x="8070"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22" name="Google Shape;122;p14"/>
            <p:cNvSpPr/>
            <p:nvPr/>
          </p:nvSpPr>
          <p:spPr>
            <a:xfrm>
              <a:off x="6519599" y="3976555"/>
              <a:ext cx="114447" cy="94331"/>
            </a:xfrm>
            <a:custGeom>
              <a:avLst/>
              <a:gdLst/>
              <a:ahLst/>
              <a:cxnLst/>
              <a:rect l="l" t="t" r="r" b="b"/>
              <a:pathLst>
                <a:path w="3846" h="3170" extrusionOk="0">
                  <a:moveTo>
                    <a:pt x="1" y="1"/>
                  </a:moveTo>
                  <a:lnTo>
                    <a:pt x="1" y="3169"/>
                  </a:lnTo>
                  <a:lnTo>
                    <a:pt x="3845" y="3127"/>
                  </a:lnTo>
                  <a:lnTo>
                    <a:pt x="3845" y="381"/>
                  </a:lnTo>
                  <a:cubicBezTo>
                    <a:pt x="3845" y="170"/>
                    <a:pt x="3718" y="1"/>
                    <a:pt x="3507"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23" name="Google Shape;123;p14"/>
            <p:cNvSpPr/>
            <p:nvPr/>
          </p:nvSpPr>
          <p:spPr>
            <a:xfrm>
              <a:off x="6378786" y="3976555"/>
              <a:ext cx="115697" cy="93081"/>
            </a:xfrm>
            <a:custGeom>
              <a:avLst/>
              <a:gdLst/>
              <a:ahLst/>
              <a:cxnLst/>
              <a:rect l="l" t="t" r="r" b="b"/>
              <a:pathLst>
                <a:path w="3888" h="3128" extrusionOk="0">
                  <a:moveTo>
                    <a:pt x="381" y="1"/>
                  </a:moveTo>
                  <a:cubicBezTo>
                    <a:pt x="170" y="1"/>
                    <a:pt x="1" y="170"/>
                    <a:pt x="1" y="339"/>
                  </a:cubicBezTo>
                  <a:lnTo>
                    <a:pt x="1" y="3127"/>
                  </a:lnTo>
                  <a:lnTo>
                    <a:pt x="3888" y="3127"/>
                  </a:lnTo>
                  <a:lnTo>
                    <a:pt x="3888" y="1"/>
                  </a:ln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24" name="Google Shape;124;p14"/>
            <p:cNvSpPr/>
            <p:nvPr/>
          </p:nvSpPr>
          <p:spPr>
            <a:xfrm>
              <a:off x="6378786" y="4094752"/>
              <a:ext cx="115697" cy="94302"/>
            </a:xfrm>
            <a:custGeom>
              <a:avLst/>
              <a:gdLst/>
              <a:ahLst/>
              <a:cxnLst/>
              <a:rect l="l" t="t" r="r" b="b"/>
              <a:pathLst>
                <a:path w="3888" h="3169" extrusionOk="0">
                  <a:moveTo>
                    <a:pt x="3888" y="0"/>
                  </a:moveTo>
                  <a:lnTo>
                    <a:pt x="1" y="42"/>
                  </a:lnTo>
                  <a:lnTo>
                    <a:pt x="1" y="2831"/>
                  </a:lnTo>
                  <a:cubicBezTo>
                    <a:pt x="1" y="3000"/>
                    <a:pt x="170" y="3169"/>
                    <a:pt x="381" y="3169"/>
                  </a:cubicBezTo>
                  <a:lnTo>
                    <a:pt x="3888" y="3169"/>
                  </a:lnTo>
                  <a:lnTo>
                    <a:pt x="3888" y="0"/>
                  </a:ln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25" name="Google Shape;125;p14"/>
            <p:cNvSpPr/>
            <p:nvPr/>
          </p:nvSpPr>
          <p:spPr>
            <a:xfrm>
              <a:off x="6519599" y="4096002"/>
              <a:ext cx="114447" cy="93052"/>
            </a:xfrm>
            <a:custGeom>
              <a:avLst/>
              <a:gdLst/>
              <a:ahLst/>
              <a:cxnLst/>
              <a:rect l="l" t="t" r="r" b="b"/>
              <a:pathLst>
                <a:path w="3846" h="3127" extrusionOk="0">
                  <a:moveTo>
                    <a:pt x="1" y="0"/>
                  </a:moveTo>
                  <a:lnTo>
                    <a:pt x="1" y="3127"/>
                  </a:lnTo>
                  <a:lnTo>
                    <a:pt x="3507" y="3127"/>
                  </a:lnTo>
                  <a:cubicBezTo>
                    <a:pt x="3718" y="3127"/>
                    <a:pt x="3845" y="2958"/>
                    <a:pt x="3845" y="2789"/>
                  </a:cubicBezTo>
                  <a:lnTo>
                    <a:pt x="3845" y="0"/>
                  </a:ln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26" name="Google Shape;126;p14"/>
            <p:cNvSpPr/>
            <p:nvPr/>
          </p:nvSpPr>
          <p:spPr>
            <a:xfrm>
              <a:off x="5732602" y="3976555"/>
              <a:ext cx="115697" cy="94331"/>
            </a:xfrm>
            <a:custGeom>
              <a:avLst/>
              <a:gdLst/>
              <a:ahLst/>
              <a:cxnLst/>
              <a:rect l="l" t="t" r="r" b="b"/>
              <a:pathLst>
                <a:path w="3888" h="3170" extrusionOk="0">
                  <a:moveTo>
                    <a:pt x="0" y="1"/>
                  </a:moveTo>
                  <a:lnTo>
                    <a:pt x="0" y="3169"/>
                  </a:lnTo>
                  <a:lnTo>
                    <a:pt x="3887" y="3127"/>
                  </a:lnTo>
                  <a:lnTo>
                    <a:pt x="3887" y="381"/>
                  </a:lnTo>
                  <a:cubicBezTo>
                    <a:pt x="3845" y="170"/>
                    <a:pt x="3718" y="1"/>
                    <a:pt x="3507"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27" name="Google Shape;127;p14"/>
            <p:cNvSpPr/>
            <p:nvPr/>
          </p:nvSpPr>
          <p:spPr>
            <a:xfrm>
              <a:off x="5732602" y="4096002"/>
              <a:ext cx="114418" cy="93052"/>
            </a:xfrm>
            <a:custGeom>
              <a:avLst/>
              <a:gdLst/>
              <a:ahLst/>
              <a:cxnLst/>
              <a:rect l="l" t="t" r="r" b="b"/>
              <a:pathLst>
                <a:path w="3845" h="3127" extrusionOk="0">
                  <a:moveTo>
                    <a:pt x="0" y="0"/>
                  </a:moveTo>
                  <a:lnTo>
                    <a:pt x="0" y="3127"/>
                  </a:lnTo>
                  <a:lnTo>
                    <a:pt x="3507" y="3127"/>
                  </a:lnTo>
                  <a:cubicBezTo>
                    <a:pt x="3676" y="3127"/>
                    <a:pt x="3845" y="2958"/>
                    <a:pt x="3845" y="2789"/>
                  </a:cubicBezTo>
                  <a:lnTo>
                    <a:pt x="3845" y="0"/>
                  </a:ln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28" name="Google Shape;128;p14"/>
            <p:cNvSpPr/>
            <p:nvPr/>
          </p:nvSpPr>
          <p:spPr>
            <a:xfrm>
              <a:off x="5591790" y="3976555"/>
              <a:ext cx="114447" cy="93081"/>
            </a:xfrm>
            <a:custGeom>
              <a:avLst/>
              <a:gdLst/>
              <a:ahLst/>
              <a:cxnLst/>
              <a:rect l="l" t="t" r="r" b="b"/>
              <a:pathLst>
                <a:path w="3846" h="3128" extrusionOk="0">
                  <a:moveTo>
                    <a:pt x="381" y="1"/>
                  </a:moveTo>
                  <a:cubicBezTo>
                    <a:pt x="170" y="1"/>
                    <a:pt x="1" y="170"/>
                    <a:pt x="1" y="339"/>
                  </a:cubicBezTo>
                  <a:lnTo>
                    <a:pt x="1" y="3127"/>
                  </a:lnTo>
                  <a:lnTo>
                    <a:pt x="3845" y="3127"/>
                  </a:lnTo>
                  <a:lnTo>
                    <a:pt x="3845" y="1"/>
                  </a:ln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29" name="Google Shape;129;p14"/>
            <p:cNvSpPr/>
            <p:nvPr/>
          </p:nvSpPr>
          <p:spPr>
            <a:xfrm>
              <a:off x="5591790" y="4094752"/>
              <a:ext cx="114447" cy="94302"/>
            </a:xfrm>
            <a:custGeom>
              <a:avLst/>
              <a:gdLst/>
              <a:ahLst/>
              <a:cxnLst/>
              <a:rect l="l" t="t" r="r" b="b"/>
              <a:pathLst>
                <a:path w="3846" h="3169" extrusionOk="0">
                  <a:moveTo>
                    <a:pt x="3845" y="0"/>
                  </a:moveTo>
                  <a:lnTo>
                    <a:pt x="1" y="42"/>
                  </a:lnTo>
                  <a:lnTo>
                    <a:pt x="1" y="2831"/>
                  </a:lnTo>
                  <a:cubicBezTo>
                    <a:pt x="1" y="3000"/>
                    <a:pt x="170" y="3169"/>
                    <a:pt x="381" y="3169"/>
                  </a:cubicBezTo>
                  <a:lnTo>
                    <a:pt x="3845" y="3169"/>
                  </a:lnTo>
                  <a:lnTo>
                    <a:pt x="3845" y="0"/>
                  </a:ln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30" name="Google Shape;130;p14"/>
            <p:cNvSpPr/>
            <p:nvPr/>
          </p:nvSpPr>
          <p:spPr>
            <a:xfrm>
              <a:off x="4281800" y="4546074"/>
              <a:ext cx="4972210" cy="667574"/>
            </a:xfrm>
            <a:custGeom>
              <a:avLst/>
              <a:gdLst/>
              <a:ahLst/>
              <a:cxnLst/>
              <a:rect l="l" t="t" r="r" b="b"/>
              <a:pathLst>
                <a:path w="167091" h="20111" extrusionOk="0">
                  <a:moveTo>
                    <a:pt x="18547" y="0"/>
                  </a:moveTo>
                  <a:cubicBezTo>
                    <a:pt x="8323" y="0"/>
                    <a:pt x="0" y="8323"/>
                    <a:pt x="0" y="18589"/>
                  </a:cubicBezTo>
                  <a:lnTo>
                    <a:pt x="0" y="20110"/>
                  </a:lnTo>
                  <a:lnTo>
                    <a:pt x="167091" y="20110"/>
                  </a:lnTo>
                  <a:lnTo>
                    <a:pt x="167091" y="18589"/>
                  </a:lnTo>
                  <a:cubicBezTo>
                    <a:pt x="167091" y="8323"/>
                    <a:pt x="158768" y="0"/>
                    <a:pt x="148502" y="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131" name="Google Shape;131;p14"/>
            <p:cNvSpPr/>
            <p:nvPr/>
          </p:nvSpPr>
          <p:spPr>
            <a:xfrm>
              <a:off x="4945605" y="4939567"/>
              <a:ext cx="3542779" cy="426217"/>
            </a:xfrm>
            <a:custGeom>
              <a:avLst/>
              <a:gdLst/>
              <a:ahLst/>
              <a:cxnLst/>
              <a:rect l="l" t="t" r="r" b="b"/>
              <a:pathLst>
                <a:path w="119055" h="14323" extrusionOk="0">
                  <a:moveTo>
                    <a:pt x="13224" y="1"/>
                  </a:moveTo>
                  <a:cubicBezTo>
                    <a:pt x="5915" y="1"/>
                    <a:pt x="0" y="5915"/>
                    <a:pt x="0" y="13224"/>
                  </a:cubicBezTo>
                  <a:lnTo>
                    <a:pt x="0" y="14323"/>
                  </a:lnTo>
                  <a:lnTo>
                    <a:pt x="119055" y="14323"/>
                  </a:lnTo>
                  <a:lnTo>
                    <a:pt x="119055" y="13224"/>
                  </a:lnTo>
                  <a:cubicBezTo>
                    <a:pt x="119055" y="5915"/>
                    <a:pt x="113098" y="1"/>
                    <a:pt x="105789" y="1"/>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32" name="Google Shape;132;p14"/>
            <p:cNvSpPr/>
            <p:nvPr/>
          </p:nvSpPr>
          <p:spPr>
            <a:xfrm>
              <a:off x="7706387" y="4205539"/>
              <a:ext cx="668859" cy="867342"/>
            </a:xfrm>
            <a:custGeom>
              <a:avLst/>
              <a:gdLst/>
              <a:ahLst/>
              <a:cxnLst/>
              <a:rect l="l" t="t" r="r" b="b"/>
              <a:pathLst>
                <a:path w="22477" h="29147" extrusionOk="0">
                  <a:moveTo>
                    <a:pt x="11078" y="1"/>
                  </a:moveTo>
                  <a:cubicBezTo>
                    <a:pt x="4980" y="1"/>
                    <a:pt x="40" y="4601"/>
                    <a:pt x="1" y="10261"/>
                  </a:cubicBezTo>
                  <a:cubicBezTo>
                    <a:pt x="1" y="12627"/>
                    <a:pt x="846" y="14908"/>
                    <a:pt x="2409" y="16725"/>
                  </a:cubicBezTo>
                  <a:cubicBezTo>
                    <a:pt x="3592" y="18077"/>
                    <a:pt x="4141" y="19851"/>
                    <a:pt x="3930" y="21626"/>
                  </a:cubicBezTo>
                  <a:cubicBezTo>
                    <a:pt x="3887" y="21964"/>
                    <a:pt x="3845" y="22302"/>
                    <a:pt x="3887" y="22640"/>
                  </a:cubicBezTo>
                  <a:cubicBezTo>
                    <a:pt x="3971" y="26247"/>
                    <a:pt x="7179" y="29146"/>
                    <a:pt x="11070" y="29146"/>
                  </a:cubicBezTo>
                  <a:cubicBezTo>
                    <a:pt x="11098" y="29146"/>
                    <a:pt x="11126" y="29146"/>
                    <a:pt x="11154" y="29146"/>
                  </a:cubicBezTo>
                  <a:cubicBezTo>
                    <a:pt x="15041" y="29104"/>
                    <a:pt x="18209" y="26146"/>
                    <a:pt x="18252" y="22513"/>
                  </a:cubicBezTo>
                  <a:lnTo>
                    <a:pt x="18252" y="22048"/>
                  </a:lnTo>
                  <a:cubicBezTo>
                    <a:pt x="18125" y="20063"/>
                    <a:pt x="18759" y="18077"/>
                    <a:pt x="20026" y="16514"/>
                  </a:cubicBezTo>
                  <a:cubicBezTo>
                    <a:pt x="21716" y="14444"/>
                    <a:pt x="22476" y="11782"/>
                    <a:pt x="22181" y="9120"/>
                  </a:cubicBezTo>
                  <a:cubicBezTo>
                    <a:pt x="21589" y="4346"/>
                    <a:pt x="17533" y="629"/>
                    <a:pt x="12464" y="79"/>
                  </a:cubicBezTo>
                  <a:cubicBezTo>
                    <a:pt x="11996" y="26"/>
                    <a:pt x="11534" y="1"/>
                    <a:pt x="11078"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133" name="Google Shape;133;p14"/>
            <p:cNvSpPr/>
            <p:nvPr/>
          </p:nvSpPr>
          <p:spPr>
            <a:xfrm>
              <a:off x="7896091" y="4537276"/>
              <a:ext cx="272966" cy="820027"/>
            </a:xfrm>
            <a:custGeom>
              <a:avLst/>
              <a:gdLst/>
              <a:ahLst/>
              <a:cxnLst/>
              <a:rect l="l" t="t" r="r" b="b"/>
              <a:pathLst>
                <a:path w="9173" h="27557" extrusionOk="0">
                  <a:moveTo>
                    <a:pt x="4779" y="0"/>
                  </a:moveTo>
                  <a:cubicBezTo>
                    <a:pt x="4462" y="0"/>
                    <a:pt x="4145" y="212"/>
                    <a:pt x="4188" y="634"/>
                  </a:cubicBezTo>
                  <a:lnTo>
                    <a:pt x="4145" y="10731"/>
                  </a:lnTo>
                  <a:lnTo>
                    <a:pt x="1272" y="7267"/>
                  </a:lnTo>
                  <a:cubicBezTo>
                    <a:pt x="1139" y="7112"/>
                    <a:pt x="980" y="7047"/>
                    <a:pt x="826" y="7047"/>
                  </a:cubicBezTo>
                  <a:cubicBezTo>
                    <a:pt x="393" y="7047"/>
                    <a:pt x="0" y="7560"/>
                    <a:pt x="343" y="8027"/>
                  </a:cubicBezTo>
                  <a:lnTo>
                    <a:pt x="4145" y="12548"/>
                  </a:lnTo>
                  <a:lnTo>
                    <a:pt x="4061" y="26955"/>
                  </a:lnTo>
                  <a:cubicBezTo>
                    <a:pt x="4040" y="27356"/>
                    <a:pt x="4335" y="27557"/>
                    <a:pt x="4636" y="27557"/>
                  </a:cubicBezTo>
                  <a:cubicBezTo>
                    <a:pt x="4937" y="27557"/>
                    <a:pt x="5244" y="27356"/>
                    <a:pt x="5244" y="26955"/>
                  </a:cubicBezTo>
                  <a:lnTo>
                    <a:pt x="5328" y="7985"/>
                  </a:lnTo>
                  <a:cubicBezTo>
                    <a:pt x="5413" y="7943"/>
                    <a:pt x="5455" y="7858"/>
                    <a:pt x="5539" y="7816"/>
                  </a:cubicBezTo>
                  <a:lnTo>
                    <a:pt x="8962" y="3127"/>
                  </a:lnTo>
                  <a:cubicBezTo>
                    <a:pt x="9173" y="2873"/>
                    <a:pt x="9088" y="2493"/>
                    <a:pt x="8835" y="2324"/>
                  </a:cubicBezTo>
                  <a:cubicBezTo>
                    <a:pt x="8729" y="2236"/>
                    <a:pt x="8602" y="2192"/>
                    <a:pt x="8476" y="2192"/>
                  </a:cubicBezTo>
                  <a:cubicBezTo>
                    <a:pt x="8301" y="2192"/>
                    <a:pt x="8131" y="2278"/>
                    <a:pt x="8032" y="2451"/>
                  </a:cubicBezTo>
                  <a:lnTo>
                    <a:pt x="5371" y="6042"/>
                  </a:lnTo>
                  <a:lnTo>
                    <a:pt x="5371" y="634"/>
                  </a:lnTo>
                  <a:cubicBezTo>
                    <a:pt x="5413" y="212"/>
                    <a:pt x="5096" y="0"/>
                    <a:pt x="4779" y="0"/>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34" name="Google Shape;134;p14"/>
            <p:cNvSpPr/>
            <p:nvPr/>
          </p:nvSpPr>
          <p:spPr>
            <a:xfrm>
              <a:off x="7290258" y="4556886"/>
              <a:ext cx="465199" cy="602738"/>
            </a:xfrm>
            <a:custGeom>
              <a:avLst/>
              <a:gdLst/>
              <a:ahLst/>
              <a:cxnLst/>
              <a:rect l="l" t="t" r="r" b="b"/>
              <a:pathLst>
                <a:path w="15633" h="20255" extrusionOk="0">
                  <a:moveTo>
                    <a:pt x="7962" y="1"/>
                  </a:moveTo>
                  <a:cubicBezTo>
                    <a:pt x="7636" y="1"/>
                    <a:pt x="7306" y="20"/>
                    <a:pt x="6971" y="60"/>
                  </a:cubicBezTo>
                  <a:cubicBezTo>
                    <a:pt x="3423" y="440"/>
                    <a:pt x="592" y="3059"/>
                    <a:pt x="212" y="6354"/>
                  </a:cubicBezTo>
                  <a:cubicBezTo>
                    <a:pt x="1" y="8171"/>
                    <a:pt x="550" y="10030"/>
                    <a:pt x="1690" y="11466"/>
                  </a:cubicBezTo>
                  <a:cubicBezTo>
                    <a:pt x="2578" y="12565"/>
                    <a:pt x="3042" y="13959"/>
                    <a:pt x="2958" y="15353"/>
                  </a:cubicBezTo>
                  <a:lnTo>
                    <a:pt x="2958" y="15649"/>
                  </a:lnTo>
                  <a:cubicBezTo>
                    <a:pt x="2958" y="18184"/>
                    <a:pt x="5155" y="20212"/>
                    <a:pt x="7859" y="20254"/>
                  </a:cubicBezTo>
                  <a:cubicBezTo>
                    <a:pt x="7887" y="20255"/>
                    <a:pt x="7915" y="20255"/>
                    <a:pt x="7943" y="20255"/>
                  </a:cubicBezTo>
                  <a:cubicBezTo>
                    <a:pt x="10650" y="20255"/>
                    <a:pt x="12845" y="18242"/>
                    <a:pt x="12928" y="15734"/>
                  </a:cubicBezTo>
                  <a:cubicBezTo>
                    <a:pt x="12928" y="15480"/>
                    <a:pt x="12928" y="15269"/>
                    <a:pt x="12886" y="15058"/>
                  </a:cubicBezTo>
                  <a:cubicBezTo>
                    <a:pt x="12717" y="13790"/>
                    <a:pt x="13140" y="12565"/>
                    <a:pt x="13942" y="11635"/>
                  </a:cubicBezTo>
                  <a:cubicBezTo>
                    <a:pt x="15041" y="10368"/>
                    <a:pt x="15632" y="8763"/>
                    <a:pt x="15590" y="7115"/>
                  </a:cubicBezTo>
                  <a:cubicBezTo>
                    <a:pt x="15590" y="3194"/>
                    <a:pt x="12169" y="1"/>
                    <a:pt x="7962"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135" name="Google Shape;135;p14"/>
            <p:cNvSpPr/>
            <p:nvPr/>
          </p:nvSpPr>
          <p:spPr>
            <a:xfrm>
              <a:off x="7433570" y="4788697"/>
              <a:ext cx="190627" cy="569559"/>
            </a:xfrm>
            <a:custGeom>
              <a:avLst/>
              <a:gdLst/>
              <a:ahLst/>
              <a:cxnLst/>
              <a:rect l="l" t="t" r="r" b="b"/>
              <a:pathLst>
                <a:path w="6406" h="19140" extrusionOk="0">
                  <a:moveTo>
                    <a:pt x="3085" y="1"/>
                  </a:moveTo>
                  <a:cubicBezTo>
                    <a:pt x="2831" y="1"/>
                    <a:pt x="2662" y="170"/>
                    <a:pt x="2662" y="423"/>
                  </a:cubicBezTo>
                  <a:lnTo>
                    <a:pt x="2662" y="4183"/>
                  </a:lnTo>
                  <a:lnTo>
                    <a:pt x="804" y="1649"/>
                  </a:lnTo>
                  <a:cubicBezTo>
                    <a:pt x="727" y="1546"/>
                    <a:pt x="604" y="1490"/>
                    <a:pt x="471" y="1490"/>
                  </a:cubicBezTo>
                  <a:cubicBezTo>
                    <a:pt x="385" y="1490"/>
                    <a:pt x="295" y="1514"/>
                    <a:pt x="212" y="1564"/>
                  </a:cubicBezTo>
                  <a:cubicBezTo>
                    <a:pt x="43" y="1691"/>
                    <a:pt x="1" y="1987"/>
                    <a:pt x="128" y="2156"/>
                  </a:cubicBezTo>
                  <a:lnTo>
                    <a:pt x="2536" y="5409"/>
                  </a:lnTo>
                  <a:cubicBezTo>
                    <a:pt x="2578" y="5451"/>
                    <a:pt x="2620" y="5493"/>
                    <a:pt x="2662" y="5493"/>
                  </a:cubicBezTo>
                  <a:lnTo>
                    <a:pt x="2747" y="18717"/>
                  </a:lnTo>
                  <a:cubicBezTo>
                    <a:pt x="2747" y="18928"/>
                    <a:pt x="2916" y="19139"/>
                    <a:pt x="3127" y="19139"/>
                  </a:cubicBezTo>
                  <a:cubicBezTo>
                    <a:pt x="3381" y="19139"/>
                    <a:pt x="3550" y="18928"/>
                    <a:pt x="3550" y="18717"/>
                  </a:cubicBezTo>
                  <a:lnTo>
                    <a:pt x="3507" y="8704"/>
                  </a:lnTo>
                  <a:lnTo>
                    <a:pt x="6127" y="5535"/>
                  </a:lnTo>
                  <a:cubicBezTo>
                    <a:pt x="6406" y="5225"/>
                    <a:pt x="6139" y="4869"/>
                    <a:pt x="5843" y="4869"/>
                  </a:cubicBezTo>
                  <a:cubicBezTo>
                    <a:pt x="5736" y="4869"/>
                    <a:pt x="5625" y="4916"/>
                    <a:pt x="5535" y="5028"/>
                  </a:cubicBezTo>
                  <a:lnTo>
                    <a:pt x="3507" y="7394"/>
                  </a:lnTo>
                  <a:lnTo>
                    <a:pt x="3507" y="423"/>
                  </a:lnTo>
                  <a:cubicBezTo>
                    <a:pt x="3507" y="170"/>
                    <a:pt x="3296" y="1"/>
                    <a:pt x="3085"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94" name="Google Shape;94;p14"/>
          <p:cNvSpPr txBox="1">
            <a:spLocks noGrp="1"/>
          </p:cNvSpPr>
          <p:nvPr>
            <p:ph type="ctrTitle"/>
          </p:nvPr>
        </p:nvSpPr>
        <p:spPr>
          <a:xfrm flipH="1">
            <a:off x="511673" y="688832"/>
            <a:ext cx="6242283" cy="5562678"/>
          </a:xfrm>
          <a:prstGeom prst="rect">
            <a:avLst/>
          </a:prstGeom>
        </p:spPr>
        <p:txBody>
          <a:bodyPr spcFirstLastPara="1" wrap="square" lIns="121900" tIns="121900" rIns="121900" bIns="121900" anchor="b" anchorCtr="0">
            <a:noAutofit/>
          </a:bodyPr>
          <a:lstStyle/>
          <a:p>
            <a:r>
              <a:rPr lang="en-GB" sz="4000" dirty="0"/>
              <a:t>Walking, policies and strategies worldwide</a:t>
            </a:r>
            <a:br>
              <a:rPr lang="cs-CZ" sz="4000" dirty="0"/>
            </a:br>
            <a:br>
              <a:rPr lang="cs-CZ" sz="4000" dirty="0"/>
            </a:br>
            <a:r>
              <a:rPr lang="en-GB" sz="3600" dirty="0"/>
              <a:t>[</a:t>
            </a:r>
            <a:r>
              <a:rPr lang="cs-CZ" sz="3600" i="1" dirty="0"/>
              <a:t>Pěší doprava </a:t>
            </a:r>
            <a:r>
              <a:rPr lang="en-GB" sz="3600" i="1" dirty="0"/>
              <a:t>z </a:t>
            </a:r>
            <a:r>
              <a:rPr lang="cs-CZ" sz="3600" i="1" dirty="0"/>
              <a:t>pohledu</a:t>
            </a:r>
            <a:r>
              <a:rPr lang="en-GB" sz="3600" i="1" dirty="0"/>
              <a:t> </a:t>
            </a:r>
            <a:r>
              <a:rPr lang="cs-CZ" sz="3600" i="1" dirty="0"/>
              <a:t>strategií</a:t>
            </a:r>
            <a:r>
              <a:rPr lang="en-GB" sz="3600" i="1" dirty="0"/>
              <a:t> a </a:t>
            </a:r>
            <a:r>
              <a:rPr lang="cs-CZ" sz="3600" i="1" dirty="0"/>
              <a:t>politik</a:t>
            </a:r>
            <a:r>
              <a:rPr lang="en-GB" sz="3600" i="1" dirty="0"/>
              <a:t> v ČR</a:t>
            </a:r>
            <a:br>
              <a:rPr lang="cs-CZ" sz="3600" i="1" dirty="0"/>
            </a:br>
            <a:r>
              <a:rPr lang="en-GB" sz="3600" i="1" dirty="0"/>
              <a:t>a </a:t>
            </a:r>
            <a:r>
              <a:rPr lang="cs-CZ" sz="3600" i="1" dirty="0"/>
              <a:t>ve světě</a:t>
            </a:r>
            <a:r>
              <a:rPr lang="en-GB" sz="3600" dirty="0"/>
              <a:t>]</a:t>
            </a:r>
            <a:br>
              <a:rPr lang="sk-SK" sz="4000" dirty="0"/>
            </a:br>
            <a:br>
              <a:rPr lang="sk-SK" sz="4000" dirty="0"/>
            </a:br>
            <a:br>
              <a:rPr lang="sk-SK" sz="3733" dirty="0"/>
            </a:br>
            <a:r>
              <a:rPr lang="sk-SK" sz="3200" dirty="0"/>
              <a:t>Yossi Zachar</a:t>
            </a:r>
            <a:endParaRPr lang="cs-CZ" sz="2667" dirty="0">
              <a:latin typeface="Montserrat Light"/>
              <a:ea typeface="Montserrat Light"/>
              <a:cs typeface="Montserrat Light"/>
              <a:sym typeface="Montserrat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cs-CZ" dirty="0"/>
              <a:t>CONVINCING PEOPLE TO WALK</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803472"/>
            <a:ext cx="9524317" cy="4832092"/>
          </a:xfrm>
          <a:prstGeom prst="rect">
            <a:avLst/>
          </a:prstGeom>
          <a:noFill/>
        </p:spPr>
        <p:txBody>
          <a:bodyPr wrap="square" rtlCol="0">
            <a:spAutoFit/>
          </a:bodyPr>
          <a:lstStyle/>
          <a:p>
            <a:r>
              <a:rPr lang="en-GB" sz="2200" dirty="0">
                <a:effectLst/>
                <a:latin typeface="Arial" panose="020B0604020202020204" pitchFamily="34" charset="0"/>
                <a:ea typeface="Calibri" panose="020F0502020204030204" pitchFamily="34" charset="0"/>
                <a:cs typeface="Arial" panose="020B0604020202020204" pitchFamily="34" charset="0"/>
              </a:rPr>
              <a:t>Walkers are not a homogenous group (as often assumed), so it is important to understand who is currently walking, their </a:t>
            </a:r>
            <a:r>
              <a:rPr lang="en-GB" sz="2200" b="1" dirty="0">
                <a:effectLst/>
                <a:latin typeface="Arial" panose="020B0604020202020204" pitchFamily="34" charset="0"/>
                <a:ea typeface="Calibri" panose="020F0502020204030204" pitchFamily="34" charset="0"/>
                <a:cs typeface="Arial" panose="020B0604020202020204" pitchFamily="34" charset="0"/>
              </a:rPr>
              <a:t>habits, behaviour, likes, dislikes, perceptions and attitudes</a:t>
            </a:r>
            <a:r>
              <a:rPr lang="en-GB" sz="2200" dirty="0">
                <a:effectLst/>
                <a:latin typeface="Arial" panose="020B0604020202020204" pitchFamily="34" charset="0"/>
                <a:ea typeface="Calibri" panose="020F0502020204030204" pitchFamily="34" charset="0"/>
                <a:cs typeface="Arial" panose="020B0604020202020204" pitchFamily="34" charset="0"/>
              </a:rPr>
              <a:t>. Once the values and perceptions of walkers are understood it is important to audit the quality of the walking environment and evaluate the gap in the product that needs closing in order to meet the demand.</a:t>
            </a:r>
            <a:endParaRPr lang="sk-CZ" sz="2200" dirty="0">
              <a:effectLst/>
              <a:latin typeface="Arial" panose="020B0604020202020204" pitchFamily="34" charset="0"/>
              <a:ea typeface="Calibri" panose="020F0502020204030204" pitchFamily="34" charset="0"/>
              <a:cs typeface="Arial" panose="020B0604020202020204" pitchFamily="34" charset="0"/>
            </a:endParaRPr>
          </a:p>
          <a:p>
            <a:r>
              <a:rPr lang="en-GB" sz="2200" dirty="0">
                <a:effectLst/>
                <a:latin typeface="Arial" panose="020B0604020202020204" pitchFamily="34" charset="0"/>
                <a:ea typeface="Calibri" panose="020F0502020204030204" pitchFamily="34" charset="0"/>
                <a:cs typeface="Arial" panose="020B0604020202020204" pitchFamily="34" charset="0"/>
              </a:rPr>
              <a:t> </a:t>
            </a:r>
            <a:endParaRPr lang="sk-CZ" sz="2200" dirty="0">
              <a:effectLst/>
              <a:latin typeface="Arial" panose="020B0604020202020204" pitchFamily="34" charset="0"/>
              <a:ea typeface="Calibri" panose="020F0502020204030204" pitchFamily="34" charset="0"/>
              <a:cs typeface="Arial" panose="020B0604020202020204" pitchFamily="34" charset="0"/>
            </a:endParaRPr>
          </a:p>
          <a:p>
            <a:r>
              <a:rPr lang="en-GB" sz="2200" dirty="0">
                <a:effectLst/>
                <a:latin typeface="Arial" panose="020B0604020202020204" pitchFamily="34" charset="0"/>
                <a:ea typeface="Calibri" panose="020F0502020204030204" pitchFamily="34" charset="0"/>
                <a:cs typeface="Arial" panose="020B0604020202020204" pitchFamily="34" charset="0"/>
              </a:rPr>
              <a:t>Walking is an everyday activity, but it receives </a:t>
            </a:r>
            <a:r>
              <a:rPr lang="en-GB" sz="2200" b="1" dirty="0">
                <a:effectLst/>
                <a:latin typeface="Arial" panose="020B0604020202020204" pitchFamily="34" charset="0"/>
                <a:ea typeface="Calibri" panose="020F0502020204030204" pitchFamily="34" charset="0"/>
                <a:cs typeface="Arial" panose="020B0604020202020204" pitchFamily="34" charset="0"/>
              </a:rPr>
              <a:t>low priority for investment </a:t>
            </a:r>
            <a:r>
              <a:rPr lang="en-GB" sz="2200" dirty="0">
                <a:effectLst/>
                <a:latin typeface="Arial" panose="020B0604020202020204" pitchFamily="34" charset="0"/>
                <a:ea typeface="Calibri" panose="020F0502020204030204" pitchFamily="34" charset="0"/>
                <a:cs typeface="Arial" panose="020B0604020202020204" pitchFamily="34" charset="0"/>
              </a:rPr>
              <a:t>and little political interest because the image of walking is not one with which people wish to be associated. </a:t>
            </a:r>
            <a:r>
              <a:rPr lang="en-GB" sz="1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WALKER, Jim.</a:t>
            </a:r>
            <a:r>
              <a:rPr lang="en-GB"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Promoting walking in the UK: bottling walking and making it sell. Sustainable Transport</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[online]. Cambridge, England: Elsevier, 2003, 564-572 [cit. 2023-02-12]. ISBN 9781855736146.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doi:10.1016/C2013-0-17820-8)</a:t>
            </a:r>
            <a:endPar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sk-CZ"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4260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cs-CZ" dirty="0"/>
              <a:t>CONVINCING PEOPLE TO WALK</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803472"/>
            <a:ext cx="9524317" cy="2616101"/>
          </a:xfrm>
          <a:prstGeom prst="rect">
            <a:avLst/>
          </a:prstGeom>
          <a:noFill/>
        </p:spPr>
        <p:txBody>
          <a:bodyPr wrap="square" rtlCol="0">
            <a:spAutoFit/>
          </a:bodyPr>
          <a:lstStyle/>
          <a:p>
            <a:r>
              <a:rPr lang="en-GB" sz="2200" dirty="0">
                <a:effectLst/>
                <a:latin typeface="Arial" panose="020B0604020202020204" pitchFamily="34" charset="0"/>
                <a:ea typeface="Calibri" panose="020F0502020204030204" pitchFamily="34" charset="0"/>
                <a:cs typeface="Arial" panose="020B0604020202020204" pitchFamily="34" charset="0"/>
              </a:rPr>
              <a:t>According to the Advertising Standards Authority (ASA) the total spent on UK </a:t>
            </a:r>
            <a:r>
              <a:rPr lang="en-GB" sz="2200" b="1" dirty="0">
                <a:effectLst/>
                <a:latin typeface="Arial" panose="020B0604020202020204" pitchFamily="34" charset="0"/>
                <a:ea typeface="Calibri" panose="020F0502020204030204" pitchFamily="34" charset="0"/>
                <a:cs typeface="Arial" panose="020B0604020202020204" pitchFamily="34" charset="0"/>
              </a:rPr>
              <a:t>car advertising </a:t>
            </a:r>
            <a:r>
              <a:rPr lang="en-GB" sz="2200" dirty="0">
                <a:effectLst/>
                <a:latin typeface="Arial" panose="020B0604020202020204" pitchFamily="34" charset="0"/>
                <a:ea typeface="Calibri" panose="020F0502020204030204" pitchFamily="34" charset="0"/>
                <a:cs typeface="Arial" panose="020B0604020202020204" pitchFamily="34" charset="0"/>
              </a:rPr>
              <a:t>in 1998 was in the order of </a:t>
            </a:r>
            <a:r>
              <a:rPr lang="en-GB" sz="2200" b="1" dirty="0">
                <a:effectLst/>
                <a:latin typeface="Arial" panose="020B0604020202020204" pitchFamily="34" charset="0"/>
                <a:ea typeface="Calibri" panose="020F0502020204030204" pitchFamily="34" charset="0"/>
                <a:cs typeface="Arial" panose="020B0604020202020204" pitchFamily="34" charset="0"/>
              </a:rPr>
              <a:t>£650 million</a:t>
            </a:r>
            <a:r>
              <a:rPr lang="en-GB" sz="2200" dirty="0">
                <a:effectLst/>
                <a:latin typeface="Arial" panose="020B0604020202020204" pitchFamily="34" charset="0"/>
                <a:ea typeface="Calibri" panose="020F0502020204030204" pitchFamily="34" charset="0"/>
                <a:cs typeface="Arial" panose="020B0604020202020204" pitchFamily="34" charset="0"/>
              </a:rPr>
              <a:t>. The </a:t>
            </a:r>
            <a:r>
              <a:rPr lang="en-GB" sz="2200" b="1" dirty="0">
                <a:effectLst/>
                <a:latin typeface="Arial" panose="020B0604020202020204" pitchFamily="34" charset="0"/>
                <a:ea typeface="Calibri" panose="020F0502020204030204" pitchFamily="34" charset="0"/>
                <a:cs typeface="Arial" panose="020B0604020202020204" pitchFamily="34" charset="0"/>
              </a:rPr>
              <a:t>walking campaign</a:t>
            </a:r>
            <a:r>
              <a:rPr lang="en-GB" sz="2200" dirty="0">
                <a:effectLst/>
                <a:latin typeface="Arial" panose="020B0604020202020204" pitchFamily="34" charset="0"/>
                <a:ea typeface="Calibri" panose="020F0502020204030204" pitchFamily="34" charset="0"/>
                <a:cs typeface="Arial" panose="020B0604020202020204" pitchFamily="34" charset="0"/>
              </a:rPr>
              <a:t> cost was less than </a:t>
            </a:r>
            <a:r>
              <a:rPr lang="en-GB" sz="2200" b="1" dirty="0">
                <a:effectLst/>
                <a:latin typeface="Arial" panose="020B0604020202020204" pitchFamily="34" charset="0"/>
                <a:ea typeface="Calibri" panose="020F0502020204030204" pitchFamily="34" charset="0"/>
                <a:cs typeface="Arial" panose="020B0604020202020204" pitchFamily="34" charset="0"/>
              </a:rPr>
              <a:t>£15 000</a:t>
            </a:r>
            <a:r>
              <a:rPr lang="en-GB" sz="2200" dirty="0">
                <a:effectLst/>
                <a:latin typeface="Arial" panose="020B0604020202020204" pitchFamily="34" charset="0"/>
                <a:ea typeface="Calibri" panose="020F0502020204030204" pitchFamily="34" charset="0"/>
                <a:cs typeface="Arial" panose="020B0604020202020204" pitchFamily="34" charset="0"/>
              </a:rPr>
              <a:t>. </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(JOHNSON, Daniel.</a:t>
            </a:r>
            <a:r>
              <a:rPr lang="en-US"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Promoting walking in British cities: the case of York. Sustainable Transport</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[online]. Cambridge, England: Elsevier, 2003, 679-686 [cit. 2023-02-12]. ISBN 9781855736146.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doi:10.1016/C2013-0-17820-8)</a:t>
            </a:r>
            <a:endPar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GB" sz="2200" dirty="0">
              <a:effectLst/>
              <a:latin typeface="Arial" panose="020B0604020202020204" pitchFamily="34" charset="0"/>
              <a:ea typeface="Calibri" panose="020F0502020204030204" pitchFamily="34" charset="0"/>
              <a:cs typeface="Arial" panose="020B0604020202020204" pitchFamily="34" charset="0"/>
            </a:endParaRPr>
          </a:p>
          <a:p>
            <a:endParaRPr lang="sk-CZ"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8055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cs-CZ" dirty="0"/>
              <a:t>DECIDING TO WALK</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803472"/>
            <a:ext cx="9524317" cy="4524315"/>
          </a:xfrm>
          <a:prstGeom prst="rect">
            <a:avLst/>
          </a:prstGeom>
          <a:noFill/>
        </p:spPr>
        <p:txBody>
          <a:bodyPr wrap="square" rtlCol="0">
            <a:spAutoFit/>
          </a:bodyPr>
          <a:lstStyle/>
          <a:p>
            <a:r>
              <a:rPr lang="en-GB" sz="2200" dirty="0">
                <a:effectLst/>
                <a:latin typeface="Arial" panose="020B0604020202020204" pitchFamily="34" charset="0"/>
                <a:ea typeface="Calibri" panose="020F0502020204030204" pitchFamily="34" charset="0"/>
                <a:cs typeface="Arial" panose="020B0604020202020204" pitchFamily="34" charset="0"/>
              </a:rPr>
              <a:t>The </a:t>
            </a:r>
            <a:r>
              <a:rPr lang="en-GB" sz="2200" b="1" dirty="0">
                <a:effectLst/>
                <a:latin typeface="Arial" panose="020B0604020202020204" pitchFamily="34" charset="0"/>
                <a:ea typeface="Calibri" panose="020F0502020204030204" pitchFamily="34" charset="0"/>
                <a:cs typeface="Arial" panose="020B0604020202020204" pitchFamily="34" charset="0"/>
              </a:rPr>
              <a:t>highest share of car trips </a:t>
            </a:r>
            <a:r>
              <a:rPr lang="en-GB" sz="2200" dirty="0">
                <a:effectLst/>
                <a:latin typeface="Arial" panose="020B0604020202020204" pitchFamily="34" charset="0"/>
                <a:ea typeface="Calibri" panose="020F0502020204030204" pitchFamily="34" charset="0"/>
                <a:cs typeface="Arial" panose="020B0604020202020204" pitchFamily="34" charset="0"/>
              </a:rPr>
              <a:t>and </a:t>
            </a:r>
            <a:r>
              <a:rPr lang="en-GB" sz="2200" b="1" dirty="0">
                <a:effectLst/>
                <a:latin typeface="Arial" panose="020B0604020202020204" pitchFamily="34" charset="0"/>
                <a:ea typeface="Calibri" panose="020F0502020204030204" pitchFamily="34" charset="0"/>
                <a:cs typeface="Arial" panose="020B0604020202020204" pitchFamily="34" charset="0"/>
              </a:rPr>
              <a:t>the lowest share of walking trips </a:t>
            </a:r>
            <a:r>
              <a:rPr lang="en-GB" sz="2200" dirty="0">
                <a:effectLst/>
                <a:latin typeface="Arial" panose="020B0604020202020204" pitchFamily="34" charset="0"/>
                <a:ea typeface="Calibri" panose="020F0502020204030204" pitchFamily="34" charset="0"/>
                <a:cs typeface="Arial" panose="020B0604020202020204" pitchFamily="34" charset="0"/>
              </a:rPr>
              <a:t>can be found in the group of </a:t>
            </a:r>
            <a:r>
              <a:rPr lang="en-GB" sz="2200" b="1" dirty="0">
                <a:effectLst/>
                <a:latin typeface="Arial" panose="020B0604020202020204" pitchFamily="34" charset="0"/>
                <a:ea typeface="Calibri" panose="020F0502020204030204" pitchFamily="34" charset="0"/>
                <a:cs typeface="Arial" panose="020B0604020202020204" pitchFamily="34" charset="0"/>
              </a:rPr>
              <a:t>working males</a:t>
            </a:r>
            <a:r>
              <a:rPr lang="en-GB" sz="2200" dirty="0">
                <a:effectLst/>
                <a:latin typeface="Arial" panose="020B0604020202020204" pitchFamily="34" charset="0"/>
                <a:ea typeface="Calibri" panose="020F0502020204030204" pitchFamily="34" charset="0"/>
                <a:cs typeface="Arial" panose="020B0604020202020204" pitchFamily="34" charset="0"/>
              </a:rPr>
              <a:t>. Females have a higher share of walking and cycling trips. The importance of walking becomes even more obvious when studying the mode choice of elderly people of 70 and older. </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Brög</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Werner a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Erl</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Erhard. </a:t>
            </a:r>
            <a:r>
              <a:rPr lang="en-GB"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Does anyone walk anymore?</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Sustainable Transport</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[online]. Cambridge, England: Elsevier, 2003, 59-69 [cit. 2023-02-12]. ISBN 9781855736146.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doi:10.1016/C2013-0-17820-8</a:t>
            </a:r>
            <a:r>
              <a:rPr lang="sk-CZ" sz="1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GB" sz="1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endPar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r>
              <a:rPr lang="en-GB" sz="2200" b="1" dirty="0">
                <a:effectLst/>
                <a:latin typeface="Arial" panose="020B0604020202020204" pitchFamily="34" charset="0"/>
                <a:ea typeface="Calibri" panose="020F0502020204030204" pitchFamily="34" charset="0"/>
                <a:cs typeface="Arial" panose="020B0604020202020204" pitchFamily="34" charset="0"/>
              </a:rPr>
              <a:t>In Switzerland it is estimated that people who walk to work pay on average up to € 800 per year more in taxes as a result. </a:t>
            </a:r>
            <a:r>
              <a:rPr lang="en-GB" sz="2200" dirty="0">
                <a:effectLst/>
                <a:latin typeface="Arial" panose="020B0604020202020204" pitchFamily="34" charset="0"/>
                <a:ea typeface="Calibri" panose="020F0502020204030204" pitchFamily="34" charset="0"/>
                <a:cs typeface="Arial" panose="020B0604020202020204" pitchFamily="34" charset="0"/>
              </a:rPr>
              <a:t>Walking is punished for its advantage and appears an expensive and unattractive form of mobility. </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(SAUTER, Daniel. </a:t>
            </a:r>
            <a:r>
              <a:rPr lang="en-GB"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Perceptions of walking – ideologies of perception.</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Sustainable Transport</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[online]. Cambridge, England: Elsevier, 2003, 201-209 [cit. 2023-02-12]. ISBN 9781855736146.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doi:10.1016/C2013-0-17820-8</a:t>
            </a:r>
            <a:r>
              <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067662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0DB6F117-246B-B618-75CD-DE42A21BE30E}"/>
              </a:ext>
            </a:extLst>
          </p:cNvPr>
          <p:cNvSpPr txBox="1"/>
          <p:nvPr/>
        </p:nvSpPr>
        <p:spPr>
          <a:xfrm>
            <a:off x="899685" y="1803472"/>
            <a:ext cx="9524317" cy="4062651"/>
          </a:xfrm>
          <a:prstGeom prst="rect">
            <a:avLst/>
          </a:prstGeom>
          <a:noFill/>
        </p:spPr>
        <p:txBody>
          <a:bodyPr wrap="square" rtlCol="0">
            <a:spAutoFit/>
          </a:bodyPr>
          <a:lstStyle/>
          <a:p>
            <a:r>
              <a:rPr lang="en-GB" sz="2200" dirty="0">
                <a:effectLst/>
                <a:latin typeface="Arial" panose="020B0604020202020204" pitchFamily="34" charset="0"/>
                <a:ea typeface="Calibri" panose="020F0502020204030204" pitchFamily="34" charset="0"/>
                <a:cs typeface="Arial" panose="020B0604020202020204" pitchFamily="34" charset="0"/>
              </a:rPr>
              <a:t>Based on questionnaires related to walking can be said that people think ‘</a:t>
            </a:r>
            <a:r>
              <a:rPr lang="en-GB" sz="2200" b="1" dirty="0">
                <a:effectLst/>
                <a:latin typeface="Arial" panose="020B0604020202020204" pitchFamily="34" charset="0"/>
                <a:ea typeface="Calibri" panose="020F0502020204030204" pitchFamily="34" charset="0"/>
                <a:cs typeface="Arial" panose="020B0604020202020204" pitchFamily="34" charset="0"/>
              </a:rPr>
              <a:t>Walking does not have strong political voices (cycling does)</a:t>
            </a:r>
            <a:r>
              <a:rPr lang="en-GB" sz="2200" dirty="0">
                <a:effectLst/>
                <a:latin typeface="Arial" panose="020B0604020202020204" pitchFamily="34" charset="0"/>
                <a:ea typeface="Calibri" panose="020F0502020204030204" pitchFamily="34" charset="0"/>
                <a:cs typeface="Arial" panose="020B0604020202020204" pitchFamily="34" charset="0"/>
              </a:rPr>
              <a:t>’.</a:t>
            </a:r>
            <a:r>
              <a:rPr lang="sk-CZ" sz="2200" dirty="0">
                <a:effectLst/>
                <a:latin typeface="Arial" panose="020B0604020202020204" pitchFamily="34" charset="0"/>
                <a:ea typeface="Calibri" panose="020F0502020204030204" pitchFamily="34" charset="0"/>
                <a:cs typeface="Arial" panose="020B0604020202020204" pitchFamily="34" charset="0"/>
              </a:rPr>
              <a:t> </a:t>
            </a:r>
            <a:r>
              <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TOLLEY, Rodney. </a:t>
            </a:r>
            <a:r>
              <a:rPr lang="en-GB"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Social and cultural influences on the future of walking – the experts’ opinion. Sustainable Transport</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[online]. Cambridge, England: Elsevier, 2003, 239-251 [cit. 2023-02-12]. ISBN 9781855736146.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doi:10.1016/C2013-0-17820-8)</a:t>
            </a:r>
          </a:p>
          <a:p>
            <a:endParaRPr lang="en-GB" sz="1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r>
              <a:rPr lang="en-GB" sz="2200" dirty="0">
                <a:effectLst/>
                <a:latin typeface="Arial" panose="020B0604020202020204" pitchFamily="34" charset="0"/>
                <a:ea typeface="Calibri" panose="020F0502020204030204" pitchFamily="34" charset="0"/>
                <a:cs typeface="Arial" panose="020B0604020202020204" pitchFamily="34" charset="0"/>
              </a:rPr>
              <a:t>Much of the credit for </a:t>
            </a:r>
            <a:r>
              <a:rPr lang="en-GB" sz="2200" b="1" dirty="0">
                <a:effectLst/>
                <a:latin typeface="Arial" panose="020B0604020202020204" pitchFamily="34" charset="0"/>
                <a:ea typeface="Calibri" panose="020F0502020204030204" pitchFamily="34" charset="0"/>
                <a:cs typeface="Arial" panose="020B0604020202020204" pitchFamily="34" charset="0"/>
              </a:rPr>
              <a:t>greener transport policies in England goes to local councils</a:t>
            </a:r>
            <a:r>
              <a:rPr lang="en-GB" sz="2200" dirty="0">
                <a:effectLst/>
                <a:latin typeface="Arial" panose="020B0604020202020204" pitchFamily="34" charset="0"/>
                <a:ea typeface="Calibri" panose="020F0502020204030204" pitchFamily="34" charset="0"/>
                <a:cs typeface="Arial" panose="020B0604020202020204" pitchFamily="34" charset="0"/>
              </a:rPr>
              <a:t>, which are now more active in encouraging walking, cycling and use of public transport, and to environmental groups and other advocates of green modes, who set out a cogent case for change.</a:t>
            </a:r>
            <a:r>
              <a:rPr lang="en-GB" sz="1800" dirty="0">
                <a:effectLst/>
                <a:latin typeface="Arial" panose="020B0604020202020204" pitchFamily="34" charset="0"/>
                <a:ea typeface="Calibri" panose="020F0502020204030204" pitchFamily="34" charset="0"/>
                <a:cs typeface="Arial" panose="020B0604020202020204" pitchFamily="34" charset="0"/>
              </a:rPr>
              <a:t> </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(SLOMAN, Lynn.</a:t>
            </a:r>
            <a:r>
              <a:rPr lang="en-GB"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The politics of changing to green modes. Sustainable Transport</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[online]. Cambridge, England: Elsevier, 2003, 474-487 [cit. 2023-02-12]. ISBN 9781855736146.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doi:10.1016/C2013-0-17820-8</a:t>
            </a:r>
            <a:r>
              <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cs-CZ" dirty="0"/>
              <a:t>POLITICAL VIEWS</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Tree>
    <p:extLst>
      <p:ext uri="{BB962C8B-B14F-4D97-AF65-F5344CB8AC3E}">
        <p14:creationId xmlns:p14="http://schemas.microsoft.com/office/powerpoint/2010/main" val="2572829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1" descr="Obrázok, na ktorom je text, snímka obrazovky, písmo, logo&#10;&#10;Automaticky generovaný popis">
            <a:extLst>
              <a:ext uri="{FF2B5EF4-FFF2-40B4-BE49-F238E27FC236}">
                <a16:creationId xmlns:a16="http://schemas.microsoft.com/office/drawing/2014/main" id="{E6F83D11-8D20-6399-BFEF-7B925D494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630" y="1510052"/>
            <a:ext cx="3985194" cy="2581351"/>
          </a:xfrm>
          <a:prstGeom prst="rect">
            <a:avLst/>
          </a:prstGeom>
        </p:spPr>
      </p:pic>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en-GB" dirty="0"/>
              <a:t>FOREIGN STRATEGIES, POLICIES</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462273"/>
            <a:ext cx="9524317" cy="4031873"/>
          </a:xfrm>
          <a:prstGeom prst="rect">
            <a:avLst/>
          </a:prstGeom>
          <a:noFill/>
        </p:spPr>
        <p:txBody>
          <a:bodyPr wrap="square" rtlCol="0">
            <a:spAutoFit/>
          </a:bodyPr>
          <a:lstStyle/>
          <a:p>
            <a:r>
              <a:rPr lang="en-GB" sz="2200" b="1" dirty="0">
                <a:solidFill>
                  <a:schemeClr val="tx1"/>
                </a:solidFill>
                <a:latin typeface="Arial" panose="020B0604020202020204" pitchFamily="34" charset="0"/>
                <a:cs typeface="Arial" panose="020B0604020202020204" pitchFamily="34" charset="0"/>
              </a:rPr>
              <a:t>Transport for London: Walking Action Plan</a:t>
            </a:r>
          </a:p>
          <a:p>
            <a:pPr marL="342900" indent="-342900">
              <a:buFont typeface="Arial" panose="020B0604020202020204" pitchFamily="34" charset="0"/>
              <a:buChar char="•"/>
            </a:pPr>
            <a:r>
              <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building streets that prioritise people walking</a:t>
            </a:r>
          </a:p>
          <a:p>
            <a:pPr marL="342900" indent="-342900">
              <a:buFont typeface="Arial" panose="020B0604020202020204" pitchFamily="34" charset="0"/>
              <a:buChar char="•"/>
            </a:pPr>
            <a:r>
              <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optimising the management of streets </a:t>
            </a:r>
          </a:p>
          <a:p>
            <a:pPr marL="342900" indent="-342900">
              <a:buFont typeface="Arial" panose="020B0604020202020204" pitchFamily="34" charset="0"/>
              <a:buChar char="•"/>
            </a:pPr>
            <a:r>
              <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making streets safer </a:t>
            </a:r>
          </a:p>
          <a:p>
            <a:pPr marL="342900" indent="-342900">
              <a:buFont typeface="Arial" panose="020B0604020202020204" pitchFamily="34" charset="0"/>
              <a:buChar char="•"/>
            </a:pPr>
            <a:r>
              <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enhancing the accessibility and inclusiveness</a:t>
            </a:r>
            <a:br>
              <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of London’s streets</a:t>
            </a:r>
          </a:p>
          <a:p>
            <a:pPr marL="342900" indent="-342900">
              <a:buFont typeface="Arial" panose="020B0604020202020204" pitchFamily="34" charset="0"/>
              <a:buChar char="•"/>
            </a:pPr>
            <a:r>
              <a:rPr lang="en-GB" sz="2200" dirty="0">
                <a:solidFill>
                  <a:schemeClr val="tx1"/>
                </a:solidFill>
                <a:latin typeface="Arial" panose="020B0604020202020204" pitchFamily="34" charset="0"/>
                <a:ea typeface="Calibri" panose="020F0502020204030204" pitchFamily="34" charset="0"/>
                <a:cs typeface="Arial" panose="020B0604020202020204" pitchFamily="34" charset="0"/>
              </a:rPr>
              <a:t>i</a:t>
            </a:r>
            <a:r>
              <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ntegrating walking with public transport</a:t>
            </a:r>
          </a:p>
          <a:p>
            <a:pPr marL="342900" indent="-342900">
              <a:buFont typeface="Arial" panose="020B0604020202020204" pitchFamily="34" charset="0"/>
              <a:buChar char="•"/>
            </a:pPr>
            <a:r>
              <a:rPr lang="en-GB" sz="2200" dirty="0">
                <a:solidFill>
                  <a:schemeClr val="tx1"/>
                </a:solidFill>
                <a:latin typeface="Arial" panose="020B0604020202020204" pitchFamily="34" charset="0"/>
                <a:ea typeface="Calibri" panose="020F0502020204030204" pitchFamily="34" charset="0"/>
                <a:cs typeface="Arial" panose="020B0604020202020204" pitchFamily="34" charset="0"/>
              </a:rPr>
              <a:t>l</a:t>
            </a:r>
            <a:r>
              <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eading and support a culture change</a:t>
            </a:r>
          </a:p>
          <a:p>
            <a:pPr marL="342900" indent="-342900">
              <a:buFont typeface="Arial" panose="020B0604020202020204" pitchFamily="34" charset="0"/>
              <a:buChar char="•"/>
            </a:pPr>
            <a:r>
              <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improving wayfinding</a:t>
            </a:r>
          </a:p>
          <a:p>
            <a:pPr marL="342900" indent="-342900">
              <a:buFont typeface="Arial" panose="020B0604020202020204" pitchFamily="34" charset="0"/>
              <a:buChar char="•"/>
            </a:pPr>
            <a:r>
              <a:rPr lang="en-GB" sz="2200" dirty="0">
                <a:solidFill>
                  <a:schemeClr val="tx1"/>
                </a:solidFill>
                <a:latin typeface="Arial" panose="020B0604020202020204" pitchFamily="34" charset="0"/>
                <a:ea typeface="Calibri" panose="020F0502020204030204" pitchFamily="34" charset="0"/>
                <a:cs typeface="Arial" panose="020B0604020202020204" pitchFamily="34" charset="0"/>
              </a:rPr>
              <a:t>using The Healthy Streets Indicator tool</a:t>
            </a:r>
          </a:p>
          <a:p>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(Transport for London. </a:t>
            </a:r>
            <a:r>
              <a:rPr lang="en-GB"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Walking action plan </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[online]. London: TfL, 2018. [cit. 2023-06-20].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https://content.tfl.gov.uk/mts-walking-action-plan.pdf</a:t>
            </a:r>
            <a:r>
              <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177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en-GB" dirty="0"/>
              <a:t>FOREIGN STRATEGIES, POLICIES</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462273"/>
            <a:ext cx="9524317" cy="5047536"/>
          </a:xfrm>
          <a:prstGeom prst="rect">
            <a:avLst/>
          </a:prstGeom>
          <a:noFill/>
        </p:spPr>
        <p:txBody>
          <a:bodyPr wrap="square" rtlCol="0">
            <a:spAutoFit/>
          </a:bodyPr>
          <a:lstStyle/>
          <a:p>
            <a:r>
              <a:rPr lang="en-GB" sz="2200" b="1" dirty="0">
                <a:solidFill>
                  <a:schemeClr val="tx1"/>
                </a:solidFill>
                <a:latin typeface="Arial" panose="020B0604020202020204" pitchFamily="34" charset="0"/>
                <a:cs typeface="Arial" panose="020B0604020202020204" pitchFamily="34" charset="0"/>
              </a:rPr>
              <a:t>Transport for London: Walking Action Plan</a:t>
            </a:r>
          </a:p>
          <a:p>
            <a:endPar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(Transport for London. </a:t>
            </a:r>
            <a:r>
              <a:rPr lang="en-GB"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Walking action plan </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[online]. London: TfL, 2018. [cit. 2023-06-20].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https://content.tfl.gov.uk/mts-walking-action-plan.pdf</a:t>
            </a:r>
            <a:r>
              <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800" b="1"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7B79807-29C7-7DD6-8FDA-90CFF71B1324}"/>
              </a:ext>
            </a:extLst>
          </p:cNvPr>
          <p:cNvPicPr>
            <a:picLocks noChangeAspect="1"/>
          </p:cNvPicPr>
          <p:nvPr/>
        </p:nvPicPr>
        <p:blipFill rotWithShape="1">
          <a:blip r:embed="rId2"/>
          <a:srcRect l="3052"/>
          <a:stretch/>
        </p:blipFill>
        <p:spPr bwMode="auto">
          <a:xfrm>
            <a:off x="1000041" y="1848417"/>
            <a:ext cx="3995040" cy="3973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2686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en-GB" dirty="0"/>
              <a:t>FOREIGN STRATEGIES, POLICIES</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462273"/>
            <a:ext cx="9524317" cy="4985980"/>
          </a:xfrm>
          <a:prstGeom prst="rect">
            <a:avLst/>
          </a:prstGeom>
          <a:noFill/>
        </p:spPr>
        <p:txBody>
          <a:bodyPr wrap="square" rtlCol="0">
            <a:spAutoFit/>
          </a:bodyPr>
          <a:lstStyle/>
          <a:p>
            <a:r>
              <a:rPr lang="en-GB" sz="2200" b="1" dirty="0">
                <a:solidFill>
                  <a:schemeClr val="tx1"/>
                </a:solidFill>
                <a:latin typeface="Arial" panose="020B0604020202020204" pitchFamily="34" charset="0"/>
                <a:cs typeface="Arial" panose="020B0604020202020204" pitchFamily="34" charset="0"/>
              </a:rPr>
              <a:t>Urban Mobility Plan </a:t>
            </a:r>
            <a:r>
              <a:rPr lang="en-US" sz="2200" b="1" dirty="0">
                <a:solidFill>
                  <a:schemeClr val="tx1"/>
                </a:solidFill>
                <a:latin typeface="Arial" panose="020B0604020202020204" pitchFamily="34" charset="0"/>
                <a:cs typeface="Arial" panose="020B0604020202020204" pitchFamily="34" charset="0"/>
              </a:rPr>
              <a:t>Vienna</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Vienna Urban Mobility Plan scored 82 out of 100, indicating excellence in sustainable urban mobility (2015)</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emphasis on public transport and its expansion, cycling, and pedestrian-friendly initiatives with their prioritization</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support for shared spaces and temporary pedestrian zones</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efforts to reduce car usage and promote eco-mobility</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shorter wait times for pedestrians and cyclists</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more intersections without traffic lights</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goal: "80-20" modal split by 2025 (80% active mobility; 20% vehicles).</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introduction of Vienna Mobility Card for integrated services.</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decommissioning of roads in favour of pedestrians and cyclists</a:t>
            </a:r>
          </a:p>
          <a:p>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(Urban Development Vienna,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PlanSinn</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GmbH, ed</a:t>
            </a:r>
            <a:r>
              <a:rPr lang="en-GB"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Urban Mobility Plan Vienna: Short Report </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[online]. Vienna: Vienna City Administration, 2015. [cit. 2023-06-21].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https://www.wien.gv.at/stadtentwicklung/studien/pdf/b008444.pdf</a:t>
            </a:r>
            <a:r>
              <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859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en-GB" dirty="0"/>
              <a:t>FOREIGN STRATEGIES, POLICIES</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462273"/>
            <a:ext cx="9524317" cy="4985980"/>
          </a:xfrm>
          <a:prstGeom prst="rect">
            <a:avLst/>
          </a:prstGeom>
          <a:noFill/>
        </p:spPr>
        <p:txBody>
          <a:bodyPr wrap="square" rtlCol="0">
            <a:spAutoFit/>
          </a:bodyPr>
          <a:lstStyle/>
          <a:p>
            <a:r>
              <a:rPr lang="en-GB" sz="2200" b="1" dirty="0">
                <a:solidFill>
                  <a:schemeClr val="tx1"/>
                </a:solidFill>
                <a:latin typeface="Arial" panose="020B0604020202020204" pitchFamily="34" charset="0"/>
                <a:cs typeface="Arial" panose="020B0604020202020204" pitchFamily="34" charset="0"/>
              </a:rPr>
              <a:t>Urban Mobility Plan </a:t>
            </a:r>
            <a:r>
              <a:rPr lang="en-US" sz="2200" b="1" dirty="0">
                <a:solidFill>
                  <a:schemeClr val="tx1"/>
                </a:solidFill>
                <a:latin typeface="Arial" panose="020B0604020202020204" pitchFamily="34" charset="0"/>
                <a:cs typeface="Arial" panose="020B0604020202020204" pitchFamily="34" charset="0"/>
              </a:rPr>
              <a:t>Vienna</a:t>
            </a:r>
          </a:p>
          <a:p>
            <a:pPr marL="342900" indent="-342900">
              <a:buFont typeface="Arial" panose="020B0604020202020204" pitchFamily="34" charset="0"/>
              <a:buChar char="•"/>
            </a:pPr>
            <a:endParaRPr lang="en-GB" sz="2200" dirty="0">
              <a:solidFill>
                <a:schemeClr val="tx1"/>
              </a:solidFill>
              <a:latin typeface="Arial" panose="020B0604020202020204" pitchFamily="34" charset="0"/>
              <a:cs typeface="Arial" panose="020B0604020202020204" pitchFamily="34" charset="0"/>
            </a:endParaRPr>
          </a:p>
          <a:p>
            <a:endPar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(Urban Development Vienna,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PlanSinn</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GmbH, ed</a:t>
            </a:r>
            <a:r>
              <a:rPr lang="en-GB"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Urban Mobility Plan Vienna: Short Report </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[online]. Vienna: Vienna City Administration, 2015. [cit. 2023-06-21].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https://www.wien.gv.at/stadtentwicklung/studien/pdf/b008444.pdf</a:t>
            </a:r>
            <a:r>
              <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800" b="1"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F2CFCE4-4B90-218D-C530-7995D96579FC}"/>
              </a:ext>
            </a:extLst>
          </p:cNvPr>
          <p:cNvPicPr>
            <a:picLocks noChangeAspect="1"/>
          </p:cNvPicPr>
          <p:nvPr/>
        </p:nvPicPr>
        <p:blipFill>
          <a:blip r:embed="rId2"/>
          <a:stretch>
            <a:fillRect/>
          </a:stretch>
        </p:blipFill>
        <p:spPr>
          <a:xfrm>
            <a:off x="899684" y="1897119"/>
            <a:ext cx="6921045" cy="3528000"/>
          </a:xfrm>
          <a:prstGeom prst="rect">
            <a:avLst/>
          </a:prstGeom>
        </p:spPr>
      </p:pic>
    </p:spTree>
    <p:extLst>
      <p:ext uri="{BB962C8B-B14F-4D97-AF65-F5344CB8AC3E}">
        <p14:creationId xmlns:p14="http://schemas.microsoft.com/office/powerpoint/2010/main" val="1388560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en-GB" dirty="0"/>
              <a:t>FOREIGN STRATEGIES, POLICIES</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462273"/>
            <a:ext cx="9524317" cy="5262979"/>
          </a:xfrm>
          <a:prstGeom prst="rect">
            <a:avLst/>
          </a:prstGeom>
          <a:noFill/>
        </p:spPr>
        <p:txBody>
          <a:bodyPr wrap="square" rtlCol="0">
            <a:spAutoFit/>
          </a:bodyPr>
          <a:lstStyle/>
          <a:p>
            <a:r>
              <a:rPr lang="en-GB" sz="2200" b="1" dirty="0">
                <a:solidFill>
                  <a:schemeClr val="tx1"/>
                </a:solidFill>
                <a:latin typeface="Arial" panose="020B0604020202020204" pitchFamily="34" charset="0"/>
                <a:cs typeface="Arial" panose="020B0604020202020204" pitchFamily="34" charset="0"/>
              </a:rPr>
              <a:t>Masterplan </a:t>
            </a:r>
            <a:r>
              <a:rPr lang="en-GB" sz="2200" b="1" dirty="0" err="1">
                <a:solidFill>
                  <a:schemeClr val="tx1"/>
                </a:solidFill>
                <a:latin typeface="Arial" panose="020B0604020202020204" pitchFamily="34" charset="0"/>
                <a:cs typeface="Arial" panose="020B0604020202020204" pitchFamily="34" charset="0"/>
              </a:rPr>
              <a:t>Gehen</a:t>
            </a:r>
            <a:r>
              <a:rPr lang="en-GB" sz="2200" b="1" dirty="0">
                <a:solidFill>
                  <a:schemeClr val="tx1"/>
                </a:solidFill>
                <a:latin typeface="Arial" panose="020B0604020202020204" pitchFamily="34" charset="0"/>
                <a:cs typeface="Arial" panose="020B0604020202020204" pitchFamily="34" charset="0"/>
              </a:rPr>
              <a:t> - Stadt Salzburg</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Greenpeace ranked Salzburg as Austria's most pedestrian-friendly city in 2017</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Salzburg prioritizes walking as the primary mode of transportation</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city aims to increase pedestrian mode share to 21% (from 18%)</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initiatives include expanding pedestrian infrastructure, creating walkable neighbourhoods, improving signage, fostering a culture of mobility, and enhancing public transport integration</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collaboration with neighbouring municipalities and data monitoring are key components of their strategy</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recognizing the importance of pedestrian statistics is crucial for urban planning and development</a:t>
            </a:r>
            <a:endParaRPr lang="en-US" sz="2200" dirty="0">
              <a:solidFill>
                <a:schemeClr val="tx1"/>
              </a:solidFill>
              <a:latin typeface="Arial" panose="020B0604020202020204" pitchFamily="34" charset="0"/>
              <a:cs typeface="Arial" panose="020B0604020202020204" pitchFamily="34" charset="0"/>
            </a:endParaRPr>
          </a:p>
          <a:p>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Komobile</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Gmunden</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GmbH,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Stadtgemeinde</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Salzburg, ed. </a:t>
            </a:r>
            <a:r>
              <a:rPr lang="en-GB"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Masterplan </a:t>
            </a:r>
            <a:r>
              <a:rPr lang="en-GB" sz="1800" i="1"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Gehen</a:t>
            </a:r>
            <a:r>
              <a:rPr lang="en-GB"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 Stadt Salzburg </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[online]. 1. Salzburg: Samson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Druck</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2021. [cit. 2023-06-18].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https://www.stadt-salzburg.at/fileadmin/landingpages/verkehr/masterplan_gehen_broschuere.pdf</a:t>
            </a:r>
            <a:r>
              <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53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F8B4FFC-5835-E540-1C7F-17F041F229F5}"/>
              </a:ext>
            </a:extLst>
          </p:cNvPr>
          <p:cNvPicPr>
            <a:picLocks noChangeAspect="1"/>
          </p:cNvPicPr>
          <p:nvPr/>
        </p:nvPicPr>
        <p:blipFill rotWithShape="1">
          <a:blip r:embed="rId2"/>
          <a:srcRect t="4903" r="1451" b="7542"/>
          <a:stretch/>
        </p:blipFill>
        <p:spPr bwMode="auto">
          <a:xfrm>
            <a:off x="5000587" y="2825086"/>
            <a:ext cx="5973187" cy="2912301"/>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en-GB" dirty="0"/>
              <a:t>FOREIGN STRATEGIES, POLICIES</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462273"/>
            <a:ext cx="9855697" cy="5324535"/>
          </a:xfrm>
          <a:prstGeom prst="rect">
            <a:avLst/>
          </a:prstGeom>
          <a:noFill/>
        </p:spPr>
        <p:txBody>
          <a:bodyPr wrap="square" rtlCol="0">
            <a:spAutoFit/>
          </a:bodyPr>
          <a:lstStyle/>
          <a:p>
            <a:r>
              <a:rPr lang="en-GB" sz="2200" b="1" dirty="0">
                <a:solidFill>
                  <a:schemeClr val="tx1"/>
                </a:solidFill>
                <a:latin typeface="Arial" panose="020B0604020202020204" pitchFamily="34" charset="0"/>
                <a:cs typeface="Arial" panose="020B0604020202020204" pitchFamily="34" charset="0"/>
              </a:rPr>
              <a:t>Masterplan </a:t>
            </a:r>
            <a:r>
              <a:rPr lang="en-GB" sz="2200" b="1" dirty="0" err="1">
                <a:solidFill>
                  <a:schemeClr val="tx1"/>
                </a:solidFill>
                <a:latin typeface="Arial" panose="020B0604020202020204" pitchFamily="34" charset="0"/>
                <a:cs typeface="Arial" panose="020B0604020202020204" pitchFamily="34" charset="0"/>
              </a:rPr>
              <a:t>Gehen</a:t>
            </a:r>
            <a:r>
              <a:rPr lang="en-GB" sz="2200" b="1" dirty="0">
                <a:solidFill>
                  <a:schemeClr val="tx1"/>
                </a:solidFill>
                <a:latin typeface="Arial" panose="020B0604020202020204" pitchFamily="34" charset="0"/>
                <a:cs typeface="Arial" panose="020B0604020202020204" pitchFamily="34" charset="0"/>
              </a:rPr>
              <a:t> - Stadt Salzburg</a:t>
            </a:r>
          </a:p>
          <a:p>
            <a:pPr marL="342900" indent="-342900">
              <a:buFont typeface="Arial" panose="020B0604020202020204" pitchFamily="34" charset="0"/>
              <a:buChar char="•"/>
            </a:pPr>
            <a:endParaRPr lang="en-GB" sz="2200" dirty="0">
              <a:solidFill>
                <a:schemeClr val="tx1"/>
              </a:solidFill>
              <a:latin typeface="Arial" panose="020B0604020202020204" pitchFamily="34" charset="0"/>
              <a:cs typeface="Arial" panose="020B0604020202020204" pitchFamily="34" charset="0"/>
            </a:endParaRPr>
          </a:p>
          <a:p>
            <a:endPar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Komobile</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Gmunden</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GmbH,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Stadtgemeinde</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Salzburg, ed. </a:t>
            </a:r>
            <a:r>
              <a:rPr lang="en-GB"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Masterplan </a:t>
            </a:r>
            <a:r>
              <a:rPr lang="en-GB" sz="1800" i="1"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Gehen</a:t>
            </a:r>
            <a:r>
              <a:rPr lang="en-GB"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 Stadt Salzburg </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[online]. 1. Salzburg: Samson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Druck</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2021. [cit. 2023-06-18].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https://www.stadt-salzburg.at/fileadmin/landingpages/verkehr/masterplan_gehen_broschuere.pdf</a:t>
            </a:r>
            <a:r>
              <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800" b="1"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E01E397-9319-43C0-594D-429935ABFC99}"/>
              </a:ext>
            </a:extLst>
          </p:cNvPr>
          <p:cNvPicPr>
            <a:picLocks noChangeAspect="1"/>
          </p:cNvPicPr>
          <p:nvPr/>
        </p:nvPicPr>
        <p:blipFill rotWithShape="1">
          <a:blip r:embed="rId3"/>
          <a:srcRect t="9061" r="12103" b="5034"/>
          <a:stretch/>
        </p:blipFill>
        <p:spPr bwMode="auto">
          <a:xfrm>
            <a:off x="955930" y="1802961"/>
            <a:ext cx="5051728" cy="23790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923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en-GB" dirty="0"/>
              <a:t>Significance of the topic</a:t>
            </a:r>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803472"/>
            <a:ext cx="10060441" cy="4798108"/>
          </a:xfrm>
          <a:prstGeom prst="rect">
            <a:avLst/>
          </a:prstGeom>
          <a:noFill/>
        </p:spPr>
        <p:txBody>
          <a:bodyPr wrap="square" rtlCol="0">
            <a:spAutoFit/>
          </a:bodyPr>
          <a:lstStyle/>
          <a:p>
            <a:pPr marL="380990" indent="-380990">
              <a:buFont typeface="Arial" panose="020B0604020202020204" pitchFamily="34" charset="0"/>
              <a:buChar char="•"/>
            </a:pPr>
            <a:r>
              <a:rPr lang="en-US" sz="2200" dirty="0"/>
              <a:t>lack of sidewalks, </a:t>
            </a:r>
            <a:r>
              <a:rPr lang="en-GB" sz="2200" dirty="0"/>
              <a:t>walking paths</a:t>
            </a:r>
            <a:endParaRPr lang="en-US" sz="2200" dirty="0"/>
          </a:p>
          <a:p>
            <a:pPr marL="380990" indent="-380990">
              <a:buFont typeface="Arial" panose="020B0604020202020204" pitchFamily="34" charset="0"/>
              <a:buChar char="•"/>
            </a:pPr>
            <a:r>
              <a:rPr lang="en-US" sz="2200" dirty="0"/>
              <a:t>lack of walking infrastructure with certain quality</a:t>
            </a:r>
          </a:p>
          <a:p>
            <a:pPr marL="380990" indent="-380990">
              <a:buFont typeface="Arial" panose="020B0604020202020204" pitchFamily="34" charset="0"/>
              <a:buChar char="•"/>
            </a:pPr>
            <a:r>
              <a:rPr lang="en-US" sz="2200" dirty="0"/>
              <a:t>increasing automobilization – 1 003 728 registered cars in Prague </a:t>
            </a:r>
            <a:r>
              <a:rPr lang="en-US" sz="1800" dirty="0">
                <a:solidFill>
                  <a:schemeClr val="bg1">
                    <a:lumMod val="50000"/>
                  </a:schemeClr>
                </a:solidFill>
              </a:rPr>
              <a:t>(TSK, 2022)</a:t>
            </a:r>
            <a:endParaRPr lang="en-US" sz="1800" dirty="0"/>
          </a:p>
          <a:p>
            <a:pPr marL="380990" indent="-380990">
              <a:buFont typeface="Arial" panose="020B0604020202020204" pitchFamily="34" charset="0"/>
              <a:buChar char="•"/>
            </a:pPr>
            <a:r>
              <a:rPr lang="en-US" sz="2200" dirty="0"/>
              <a:t>urban development focuses on cars and loses its potential</a:t>
            </a:r>
          </a:p>
          <a:p>
            <a:pPr marL="380990" indent="-380990">
              <a:buFont typeface="Arial" panose="020B0604020202020204" pitchFamily="34" charset="0"/>
              <a:buChar char="•"/>
            </a:pPr>
            <a:r>
              <a:rPr lang="en-US" sz="2200" dirty="0"/>
              <a:t>developing elements of </a:t>
            </a:r>
            <a:r>
              <a:rPr lang="en-US" sz="2200" dirty="0" err="1"/>
              <a:t>micromobility</a:t>
            </a:r>
            <a:r>
              <a:rPr lang="en-US" sz="2200" dirty="0"/>
              <a:t> that often endanger pedestrians</a:t>
            </a:r>
          </a:p>
          <a:p>
            <a:endParaRPr lang="en-US" sz="2200" dirty="0"/>
          </a:p>
          <a:p>
            <a:pPr marL="380990" indent="-380990">
              <a:buFont typeface="Arial" panose="020B0604020202020204" pitchFamily="34" charset="0"/>
              <a:buChar char="•"/>
            </a:pPr>
            <a:r>
              <a:rPr lang="en-US" sz="2200" dirty="0"/>
              <a:t>37% of Prague residents are children or pensioners </a:t>
            </a:r>
            <a:r>
              <a:rPr lang="en-US" sz="1800" dirty="0">
                <a:solidFill>
                  <a:schemeClr val="bg1">
                    <a:lumMod val="50000"/>
                  </a:schemeClr>
                </a:solidFill>
              </a:rPr>
              <a:t>(ČSÚ, 2021)</a:t>
            </a:r>
          </a:p>
          <a:p>
            <a:pPr marL="380990" indent="-380990">
              <a:buFont typeface="Arial" panose="020B0604020202020204" pitchFamily="34" charset="0"/>
              <a:buChar char="•"/>
            </a:pPr>
            <a:r>
              <a:rPr lang="en-US" sz="2200" dirty="0"/>
              <a:t>89% of walking trips in Prague are only up to 2 km long, of which 62% are not more than 1 km </a:t>
            </a:r>
            <a:r>
              <a:rPr lang="en-US" sz="1800" dirty="0">
                <a:solidFill>
                  <a:schemeClr val="bg1">
                    <a:lumMod val="50000"/>
                  </a:schemeClr>
                </a:solidFill>
              </a:rPr>
              <a:t>(</a:t>
            </a:r>
            <a:r>
              <a:rPr lang="sk-SK" sz="1800" dirty="0">
                <a:solidFill>
                  <a:schemeClr val="bg1">
                    <a:lumMod val="50000"/>
                  </a:schemeClr>
                </a:solidFill>
              </a:rPr>
              <a:t>Analýza stavu bezmotorové dopravy v </a:t>
            </a:r>
            <a:r>
              <a:rPr lang="sk-SK" sz="1800" dirty="0" err="1">
                <a:solidFill>
                  <a:schemeClr val="bg1">
                    <a:lumMod val="50000"/>
                  </a:schemeClr>
                </a:solidFill>
              </a:rPr>
              <a:t>Praze</a:t>
            </a:r>
            <a:r>
              <a:rPr lang="sk-SK" sz="1800" dirty="0">
                <a:solidFill>
                  <a:schemeClr val="bg1">
                    <a:lumMod val="50000"/>
                  </a:schemeClr>
                </a:solidFill>
              </a:rPr>
              <a:t>, Odbor dopravy MHMP, 03/2021)</a:t>
            </a:r>
            <a:endParaRPr lang="en-US" sz="1800" dirty="0">
              <a:solidFill>
                <a:schemeClr val="bg1">
                  <a:lumMod val="50000"/>
                </a:schemeClr>
              </a:solidFill>
            </a:endParaRPr>
          </a:p>
          <a:p>
            <a:pPr marL="380990" indent="-380990">
              <a:buFont typeface="Arial" panose="020B0604020202020204" pitchFamily="34" charset="0"/>
              <a:buChar char="•"/>
            </a:pPr>
            <a:r>
              <a:rPr lang="en-US" sz="2200" dirty="0"/>
              <a:t>200,000 car journeys in Prague are shorter than 1.5 km </a:t>
            </a:r>
            <a:r>
              <a:rPr lang="en-US" sz="1800" dirty="0">
                <a:solidFill>
                  <a:schemeClr val="bg1">
                    <a:lumMod val="50000"/>
                  </a:schemeClr>
                </a:solidFill>
              </a:rPr>
              <a:t>(</a:t>
            </a:r>
            <a:r>
              <a:rPr lang="sk-SK" sz="1800" dirty="0">
                <a:solidFill>
                  <a:schemeClr val="bg1">
                    <a:lumMod val="50000"/>
                  </a:schemeClr>
                </a:solidFill>
              </a:rPr>
              <a:t>Analýza stavu bezmotorové dopravy v </a:t>
            </a:r>
            <a:r>
              <a:rPr lang="sk-SK" sz="1800" dirty="0" err="1">
                <a:solidFill>
                  <a:schemeClr val="bg1">
                    <a:lumMod val="50000"/>
                  </a:schemeClr>
                </a:solidFill>
              </a:rPr>
              <a:t>Praze</a:t>
            </a:r>
            <a:r>
              <a:rPr lang="sk-SK" sz="1800" dirty="0">
                <a:solidFill>
                  <a:schemeClr val="bg1">
                    <a:lumMod val="50000"/>
                  </a:schemeClr>
                </a:solidFill>
              </a:rPr>
              <a:t>, Odbor dopravy MHMP, 03/2021)</a:t>
            </a:r>
            <a:endParaRPr lang="en-US" sz="1800" dirty="0">
              <a:solidFill>
                <a:schemeClr val="bg1">
                  <a:lumMod val="50000"/>
                </a:schemeClr>
              </a:solidFill>
            </a:endParaRPr>
          </a:p>
          <a:p>
            <a:pPr marL="380990" indent="-380990">
              <a:buFont typeface="Arial" panose="020B0604020202020204" pitchFamily="34" charset="0"/>
              <a:buChar char="•"/>
            </a:pPr>
            <a:endParaRPr lang="sk-SK" sz="2490" dirty="0"/>
          </a:p>
          <a:p>
            <a:pPr marL="380990" indent="-380990">
              <a:buFont typeface="Arial" panose="020B0604020202020204" pitchFamily="34" charset="0"/>
              <a:buChar char="•"/>
            </a:pPr>
            <a:endParaRPr lang="sk-SK" sz="2489" dirty="0"/>
          </a:p>
        </p:txBody>
      </p:sp>
    </p:spTree>
    <p:extLst>
      <p:ext uri="{BB962C8B-B14F-4D97-AF65-F5344CB8AC3E}">
        <p14:creationId xmlns:p14="http://schemas.microsoft.com/office/powerpoint/2010/main" val="2857008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en-GB" dirty="0"/>
              <a:t>LOCAL STRATEGIES, POLICIES</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462273"/>
            <a:ext cx="9524317" cy="4647426"/>
          </a:xfrm>
          <a:prstGeom prst="rect">
            <a:avLst/>
          </a:prstGeom>
          <a:noFill/>
        </p:spPr>
        <p:txBody>
          <a:bodyPr wrap="square" rtlCol="0">
            <a:spAutoFit/>
          </a:bodyPr>
          <a:lstStyle/>
          <a:p>
            <a:r>
              <a:rPr lang="pl-PL" sz="2200" b="1" dirty="0">
                <a:solidFill>
                  <a:schemeClr val="tx1"/>
                </a:solidFill>
                <a:latin typeface="Arial" panose="020B0604020202020204" pitchFamily="34" charset="0"/>
                <a:cs typeface="Arial" panose="020B0604020202020204" pitchFamily="34" charset="0"/>
              </a:rPr>
              <a:t>Strategie aktivní mobility v Praze </a:t>
            </a:r>
            <a:endParaRPr lang="en-US" sz="2200" b="1"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shift car trips under 1.5 km to walking, promote walking &amp; cycling</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improve urban infrastructure, walkable urban development, pedestrian-friendly streets</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enhance safety &amp; access, safe school routes,</a:t>
            </a:r>
            <a:br>
              <a:rPr lang="en-GB" sz="2200" dirty="0">
                <a:solidFill>
                  <a:schemeClr val="tx1"/>
                </a:solidFill>
                <a:latin typeface="Arial" panose="020B0604020202020204" pitchFamily="34" charset="0"/>
                <a:cs typeface="Arial" panose="020B0604020202020204" pitchFamily="34" charset="0"/>
              </a:rPr>
            </a:br>
            <a:r>
              <a:rPr lang="en-GB" sz="2200" dirty="0">
                <a:solidFill>
                  <a:schemeClr val="tx1"/>
                </a:solidFill>
                <a:latin typeface="Arial" panose="020B0604020202020204" pitchFamily="34" charset="0"/>
                <a:cs typeface="Arial" panose="020B0604020202020204" pitchFamily="34" charset="0"/>
              </a:rPr>
              <a:t>child &amp; elderly safety</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create pedestrian zones in key public spaces</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30 km/h zones</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public transport integration, B+R, P+R</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better infrastructure maintenance</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public-private collaboration to promote active mobility</a:t>
            </a:r>
            <a:endParaRPr lang="en-US" sz="2200" dirty="0">
              <a:solidFill>
                <a:schemeClr val="tx1"/>
              </a:solidFill>
              <a:latin typeface="Arial" panose="020B0604020202020204" pitchFamily="34" charset="0"/>
              <a:cs typeface="Arial" panose="020B0604020202020204" pitchFamily="34" charset="0"/>
            </a:endParaRPr>
          </a:p>
          <a:p>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(ŠESTÁK, Daniel, Vojtěch NOVOTNÝ a Yussuf ZACHAR. Mott MacDonald CZ,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spol</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s r. o.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Strategie</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aktivní</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mobility v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Praze</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[online]. Praha, 2022, 81 s. [cit. 2023-08-19].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https://iprpraha.cz/assets/files/files/87b4ebf26cb977aef979b38a55f7502b.pdf</a:t>
            </a:r>
            <a:r>
              <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800" b="1" dirty="0">
              <a:solidFill>
                <a:schemeClr val="tx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D29A7D0-0167-1B27-C745-04114EEC5EEB}"/>
              </a:ext>
            </a:extLst>
          </p:cNvPr>
          <p:cNvPicPr>
            <a:picLocks noChangeAspect="1"/>
          </p:cNvPicPr>
          <p:nvPr/>
        </p:nvPicPr>
        <p:blipFill>
          <a:blip r:embed="rId2"/>
          <a:stretch>
            <a:fillRect/>
          </a:stretch>
        </p:blipFill>
        <p:spPr>
          <a:xfrm>
            <a:off x="6987547" y="2571670"/>
            <a:ext cx="3719192" cy="2108766"/>
          </a:xfrm>
          <a:prstGeom prst="rect">
            <a:avLst/>
          </a:prstGeom>
        </p:spPr>
      </p:pic>
    </p:spTree>
    <p:extLst>
      <p:ext uri="{BB962C8B-B14F-4D97-AF65-F5344CB8AC3E}">
        <p14:creationId xmlns:p14="http://schemas.microsoft.com/office/powerpoint/2010/main" val="273563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FA5596E-D084-427E-AC13-59D2ED3A4000}"/>
              </a:ext>
            </a:extLst>
          </p:cNvPr>
          <p:cNvPicPr>
            <a:picLocks noChangeAspect="1"/>
          </p:cNvPicPr>
          <p:nvPr/>
        </p:nvPicPr>
        <p:blipFill rotWithShape="1">
          <a:blip r:embed="rId2"/>
          <a:srcRect t="41440" b="30121"/>
          <a:stretch/>
        </p:blipFill>
        <p:spPr>
          <a:xfrm>
            <a:off x="808017" y="3219041"/>
            <a:ext cx="3241144" cy="1711801"/>
          </a:xfrm>
          <a:prstGeom prst="rect">
            <a:avLst/>
          </a:prstGeom>
        </p:spPr>
      </p:pic>
      <p:pic>
        <p:nvPicPr>
          <p:cNvPr id="21" name="Picture 20">
            <a:extLst>
              <a:ext uri="{FF2B5EF4-FFF2-40B4-BE49-F238E27FC236}">
                <a16:creationId xmlns:a16="http://schemas.microsoft.com/office/drawing/2014/main" id="{34A95320-A7CB-AF45-2C02-A8EBB5947C55}"/>
              </a:ext>
            </a:extLst>
          </p:cNvPr>
          <p:cNvPicPr>
            <a:picLocks noChangeAspect="1"/>
          </p:cNvPicPr>
          <p:nvPr/>
        </p:nvPicPr>
        <p:blipFill rotWithShape="1">
          <a:blip r:embed="rId2"/>
          <a:srcRect t="74898"/>
          <a:stretch/>
        </p:blipFill>
        <p:spPr>
          <a:xfrm>
            <a:off x="2734092" y="1915984"/>
            <a:ext cx="3166143" cy="1476000"/>
          </a:xfrm>
          <a:prstGeom prst="rect">
            <a:avLst/>
          </a:prstGeom>
        </p:spPr>
      </p:pic>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en-GB" dirty="0"/>
              <a:t>LOCAL STRATEGIES, POLICIES</a:t>
            </a:r>
            <a:endParaRPr lang="en-US" dirty="0"/>
          </a:p>
        </p:txBody>
      </p:sp>
      <p:sp>
        <p:nvSpPr>
          <p:cNvPr id="3" name="BlokTextu 2">
            <a:extLst>
              <a:ext uri="{FF2B5EF4-FFF2-40B4-BE49-F238E27FC236}">
                <a16:creationId xmlns:a16="http://schemas.microsoft.com/office/drawing/2014/main" id="{0DB6F117-246B-B618-75CD-DE42A21BE30E}"/>
              </a:ext>
            </a:extLst>
          </p:cNvPr>
          <p:cNvSpPr txBox="1"/>
          <p:nvPr/>
        </p:nvSpPr>
        <p:spPr>
          <a:xfrm>
            <a:off x="899685" y="1462273"/>
            <a:ext cx="9524317" cy="5416868"/>
          </a:xfrm>
          <a:prstGeom prst="rect">
            <a:avLst/>
          </a:prstGeom>
          <a:noFill/>
        </p:spPr>
        <p:txBody>
          <a:bodyPr wrap="square" rtlCol="0">
            <a:spAutoFit/>
          </a:bodyPr>
          <a:lstStyle/>
          <a:p>
            <a:r>
              <a:rPr lang="pl-PL" sz="2200" b="1" dirty="0">
                <a:solidFill>
                  <a:schemeClr val="tx1"/>
                </a:solidFill>
                <a:latin typeface="Arial" panose="020B0604020202020204" pitchFamily="34" charset="0"/>
                <a:cs typeface="Arial" panose="020B0604020202020204" pitchFamily="34" charset="0"/>
              </a:rPr>
              <a:t>Strategie aktivní mobility v Praze</a:t>
            </a:r>
            <a:endParaRPr lang="sk-SK" sz="1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endParaRPr lang="sk-SK"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sk-SK" sz="1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endParaRPr lang="sk-SK"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sk-SK" sz="1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endParaRPr lang="sk-SK"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sk-SK" sz="1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endParaRPr lang="sk-SK"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sk-SK" sz="1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endParaRPr lang="sk-SK"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sk-SK" sz="1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endParaRPr lang="sk-SK"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sk-SK" sz="1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endParaRPr lang="sk-SK"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sk-SK" sz="1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endPar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(ŠESTÁK, Daniel, Vojtěch NOVOTNÝ a Yussuf ZACHAR. Mott MacDonald CZ,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spol</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s r. o.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Strategie</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aktivní</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mobility v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Praze</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[online]. Praha, 2022, 81 s. [cit. 2023-08-19].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https://iprpraha.cz/assets/files/files/87b4ebf26cb977aef979b38a55f7502b.pdf</a:t>
            </a:r>
            <a:r>
              <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8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B93CEC03-944A-C83C-21A7-4EADC1D91C8B}"/>
              </a:ext>
            </a:extLst>
          </p:cNvPr>
          <p:cNvPicPr>
            <a:picLocks noChangeAspect="1"/>
          </p:cNvPicPr>
          <p:nvPr/>
        </p:nvPicPr>
        <p:blipFill rotWithShape="1">
          <a:blip r:embed="rId3"/>
          <a:srcRect t="1660" b="1203"/>
          <a:stretch/>
        </p:blipFill>
        <p:spPr>
          <a:xfrm>
            <a:off x="6454336" y="1834096"/>
            <a:ext cx="4859670" cy="4067033"/>
          </a:xfrm>
          <a:prstGeom prst="rect">
            <a:avLst/>
          </a:prstGeom>
        </p:spPr>
      </p:pic>
      <p:pic>
        <p:nvPicPr>
          <p:cNvPr id="19" name="Picture 18">
            <a:extLst>
              <a:ext uri="{FF2B5EF4-FFF2-40B4-BE49-F238E27FC236}">
                <a16:creationId xmlns:a16="http://schemas.microsoft.com/office/drawing/2014/main" id="{1BA2768E-65C7-FA7D-5063-3BCD88DB4F0C}"/>
              </a:ext>
            </a:extLst>
          </p:cNvPr>
          <p:cNvPicPr>
            <a:picLocks noChangeAspect="1"/>
          </p:cNvPicPr>
          <p:nvPr/>
        </p:nvPicPr>
        <p:blipFill rotWithShape="1">
          <a:blip r:embed="rId2"/>
          <a:srcRect b="62048"/>
          <a:stretch/>
        </p:blipFill>
        <p:spPr>
          <a:xfrm>
            <a:off x="3751948" y="3684848"/>
            <a:ext cx="3034614" cy="2138877"/>
          </a:xfrm>
          <a:prstGeom prst="rect">
            <a:avLst/>
          </a:prstGeom>
        </p:spPr>
      </p:pic>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Tree>
    <p:extLst>
      <p:ext uri="{BB962C8B-B14F-4D97-AF65-F5344CB8AC3E}">
        <p14:creationId xmlns:p14="http://schemas.microsoft.com/office/powerpoint/2010/main" val="2128297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en-GB" dirty="0"/>
              <a:t>LOCAL STRATEGIES, POLICIES</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462273"/>
            <a:ext cx="9524317" cy="4647426"/>
          </a:xfrm>
          <a:prstGeom prst="rect">
            <a:avLst/>
          </a:prstGeom>
          <a:noFill/>
        </p:spPr>
        <p:txBody>
          <a:bodyPr wrap="square" rtlCol="0">
            <a:spAutoFit/>
          </a:bodyPr>
          <a:lstStyle/>
          <a:p>
            <a:r>
              <a:rPr lang="cs-CZ" sz="2200" b="1" dirty="0">
                <a:solidFill>
                  <a:schemeClr val="tx1"/>
                </a:solidFill>
                <a:latin typeface="Arial" panose="020B0604020202020204" pitchFamily="34" charset="0"/>
                <a:cs typeface="Arial" panose="020B0604020202020204" pitchFamily="34" charset="0"/>
              </a:rPr>
              <a:t>Plán udržitelné městské </a:t>
            </a:r>
            <a:r>
              <a:rPr lang="en-GB" sz="2200" b="1" dirty="0">
                <a:solidFill>
                  <a:schemeClr val="tx1"/>
                </a:solidFill>
                <a:latin typeface="Arial" panose="020B0604020202020204" pitchFamily="34" charset="0"/>
                <a:cs typeface="Arial" panose="020B0604020202020204" pitchFamily="34" charset="0"/>
              </a:rPr>
              <a:t>mobility </a:t>
            </a:r>
            <a:r>
              <a:rPr lang="cs-CZ" sz="2200" b="1" dirty="0">
                <a:solidFill>
                  <a:schemeClr val="tx1"/>
                </a:solidFill>
                <a:latin typeface="Arial" panose="020B0604020202020204" pitchFamily="34" charset="0"/>
                <a:cs typeface="Arial" panose="020B0604020202020204" pitchFamily="34" charset="0"/>
              </a:rPr>
              <a:t>statutárního města</a:t>
            </a:r>
            <a:r>
              <a:rPr lang="en-GB" sz="2200" b="1" dirty="0">
                <a:solidFill>
                  <a:schemeClr val="tx1"/>
                </a:solidFill>
                <a:latin typeface="Arial" panose="020B0604020202020204" pitchFamily="34" charset="0"/>
                <a:cs typeface="Arial" panose="020B0604020202020204" pitchFamily="34" charset="0"/>
              </a:rPr>
              <a:t> Pardubice</a:t>
            </a:r>
            <a:endParaRPr lang="en-US" sz="22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mobility and safety for all, environment-friendly transportation</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pedestrian mobility to represent 30% of travel by 2035.</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proposes a network of vital pedestrian routes connecting key destinations</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focus on safety, accessibility, and quality of pedestrian infrastructure</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plans to upgrade crossings, enhance infrastructure, and build new footbridges, over 60% of pedestrian infrastructure meets standards now</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investments into barrier removal and improved lighting</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city commits to enhance pedestrian safety, accessibility, and urban quality</a:t>
            </a:r>
          </a:p>
          <a:p>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UDIMO, spol. s r.o.. </a:t>
            </a:r>
            <a:r>
              <a:rPr lang="cs-CZ"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Plán udržitelné městské mobility statutárního města Pardubice: NÁVRHOVÁ ČÁST </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[online]. 2022, 177 s. [cit. 2023-08-17]. Dostupné z: https://</a:t>
            </a:r>
            <a:r>
              <a:rPr lang="cs-CZ"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parduplan.cz</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cs-CZ"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wp-content</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cs-CZ"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uploads</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/2023/08/</a:t>
            </a:r>
            <a:r>
              <a:rPr lang="cs-CZ"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Navrhova-cast.pdf</a:t>
            </a:r>
            <a:r>
              <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8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759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en-GB" dirty="0"/>
              <a:t>LOCAL STRATEGIES, POLICIES</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462273"/>
            <a:ext cx="9524317" cy="4585871"/>
          </a:xfrm>
          <a:prstGeom prst="rect">
            <a:avLst/>
          </a:prstGeom>
          <a:noFill/>
        </p:spPr>
        <p:txBody>
          <a:bodyPr wrap="square" rtlCol="0">
            <a:spAutoFit/>
          </a:bodyPr>
          <a:lstStyle/>
          <a:p>
            <a:r>
              <a:rPr lang="cs-CZ" sz="2200" b="1" dirty="0">
                <a:solidFill>
                  <a:schemeClr val="tx1"/>
                </a:solidFill>
                <a:latin typeface="Arial" panose="020B0604020202020204" pitchFamily="34" charset="0"/>
                <a:cs typeface="Arial" panose="020B0604020202020204" pitchFamily="34" charset="0"/>
              </a:rPr>
              <a:t>Plán udržitelné městské </a:t>
            </a:r>
            <a:r>
              <a:rPr lang="en-GB" sz="2200" b="1" dirty="0">
                <a:solidFill>
                  <a:schemeClr val="tx1"/>
                </a:solidFill>
                <a:latin typeface="Arial" panose="020B0604020202020204" pitchFamily="34" charset="0"/>
                <a:cs typeface="Arial" panose="020B0604020202020204" pitchFamily="34" charset="0"/>
              </a:rPr>
              <a:t>mobility </a:t>
            </a:r>
            <a:r>
              <a:rPr lang="cs-CZ" sz="2200" b="1" dirty="0">
                <a:solidFill>
                  <a:schemeClr val="tx1"/>
                </a:solidFill>
                <a:latin typeface="Arial" panose="020B0604020202020204" pitchFamily="34" charset="0"/>
                <a:cs typeface="Arial" panose="020B0604020202020204" pitchFamily="34" charset="0"/>
              </a:rPr>
              <a:t>Liberec – Jablonec nad Nisou</a:t>
            </a:r>
            <a:endParaRPr lang="cs-CZ" sz="22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prioritizing pedestrian and non-motorized transport, enhancing public transport, and improving city communication</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creating quality public spaces, attractive public transport</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prioritize pedestrian-friendly areas, expand sidewalks, transform main roads, revitalize squares, create connections, develop promenades (vision 2030)</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eliminate transit traffic, revitalize streets for pedestrians, cyclists, and public transport, prioritize non-motorized transportation, improve pedestrian connections (vision 2050)</a:t>
            </a:r>
          </a:p>
          <a:p>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NDCON, spol. s r. o. a SPF Group, s. r. o. </a:t>
            </a:r>
            <a:r>
              <a:rPr lang="cs-CZ"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Plán udržitelné městské mobility Liberec – Jablonec nad Nisou 2021-2030: Návrhová část </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[online]. 2021, 271 s. [cit. 2023-08-16]. Dostupné z: https://</a:t>
            </a:r>
            <a:r>
              <a:rPr lang="cs-CZ"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www.liberec.cz</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cs-CZ"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files</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/dokumenty/odbory/odbor-</a:t>
            </a:r>
            <a:r>
              <a:rPr lang="cs-CZ"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strategickeho</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-rozvoje-dotaci/</a:t>
            </a:r>
            <a:r>
              <a:rPr lang="cs-CZ"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sump</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/navrhova_cast_04_06_posledni-aktualni-verze.pdf</a:t>
            </a:r>
            <a:r>
              <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8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2325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5"/>
        <p:cNvGrpSpPr/>
        <p:nvPr/>
      </p:nvGrpSpPr>
      <p:grpSpPr>
        <a:xfrm>
          <a:off x="0" y="0"/>
          <a:ext cx="0" cy="0"/>
          <a:chOff x="0" y="0"/>
          <a:chExt cx="0" cy="0"/>
        </a:xfrm>
      </p:grpSpPr>
      <p:grpSp>
        <p:nvGrpSpPr>
          <p:cNvPr id="1867" name="Google Shape;1867;p36"/>
          <p:cNvGrpSpPr/>
          <p:nvPr/>
        </p:nvGrpSpPr>
        <p:grpSpPr>
          <a:xfrm>
            <a:off x="8115098" y="2204120"/>
            <a:ext cx="4642193" cy="4542067"/>
            <a:chOff x="4095386" y="2301250"/>
            <a:chExt cx="2149164" cy="2102809"/>
          </a:xfrm>
        </p:grpSpPr>
        <p:sp>
          <p:nvSpPr>
            <p:cNvPr id="1868" name="Google Shape;1868;p36"/>
            <p:cNvSpPr/>
            <p:nvPr/>
          </p:nvSpPr>
          <p:spPr>
            <a:xfrm>
              <a:off x="4095386" y="3018809"/>
              <a:ext cx="804850" cy="1043075"/>
            </a:xfrm>
            <a:custGeom>
              <a:avLst/>
              <a:gdLst/>
              <a:ahLst/>
              <a:cxnLst/>
              <a:rect l="l" t="t" r="r" b="b"/>
              <a:pathLst>
                <a:path w="32194" h="41723" extrusionOk="0">
                  <a:moveTo>
                    <a:pt x="16306" y="0"/>
                  </a:moveTo>
                  <a:cubicBezTo>
                    <a:pt x="15667" y="0"/>
                    <a:pt x="15019" y="35"/>
                    <a:pt x="14365" y="107"/>
                  </a:cubicBezTo>
                  <a:cubicBezTo>
                    <a:pt x="7098" y="867"/>
                    <a:pt x="1268" y="6275"/>
                    <a:pt x="465" y="13035"/>
                  </a:cubicBezTo>
                  <a:cubicBezTo>
                    <a:pt x="1" y="16879"/>
                    <a:pt x="1099" y="20682"/>
                    <a:pt x="3550" y="23639"/>
                  </a:cubicBezTo>
                  <a:cubicBezTo>
                    <a:pt x="5366" y="25878"/>
                    <a:pt x="6296" y="28709"/>
                    <a:pt x="6127" y="31582"/>
                  </a:cubicBezTo>
                  <a:cubicBezTo>
                    <a:pt x="6084" y="31793"/>
                    <a:pt x="6084" y="32004"/>
                    <a:pt x="6127" y="32215"/>
                  </a:cubicBezTo>
                  <a:cubicBezTo>
                    <a:pt x="6127" y="37454"/>
                    <a:pt x="10647" y="41637"/>
                    <a:pt x="16266" y="41721"/>
                  </a:cubicBezTo>
                  <a:cubicBezTo>
                    <a:pt x="16322" y="41722"/>
                    <a:pt x="16377" y="41723"/>
                    <a:pt x="16432" y="41723"/>
                  </a:cubicBezTo>
                  <a:cubicBezTo>
                    <a:pt x="21936" y="41723"/>
                    <a:pt x="26534" y="37571"/>
                    <a:pt x="26659" y="32384"/>
                  </a:cubicBezTo>
                  <a:cubicBezTo>
                    <a:pt x="26659" y="31920"/>
                    <a:pt x="26659" y="31455"/>
                    <a:pt x="26575" y="30990"/>
                  </a:cubicBezTo>
                  <a:cubicBezTo>
                    <a:pt x="26279" y="28413"/>
                    <a:pt x="27082" y="25878"/>
                    <a:pt x="28772" y="23935"/>
                  </a:cubicBezTo>
                  <a:cubicBezTo>
                    <a:pt x="30968" y="21358"/>
                    <a:pt x="32194" y="18105"/>
                    <a:pt x="32194" y="14683"/>
                  </a:cubicBezTo>
                  <a:cubicBezTo>
                    <a:pt x="32154" y="6571"/>
                    <a:pt x="25068" y="0"/>
                    <a:pt x="16306"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1869" name="Google Shape;1869;p36"/>
            <p:cNvSpPr/>
            <p:nvPr/>
          </p:nvSpPr>
          <p:spPr>
            <a:xfrm>
              <a:off x="4343611" y="3422034"/>
              <a:ext cx="323200" cy="982025"/>
            </a:xfrm>
            <a:custGeom>
              <a:avLst/>
              <a:gdLst/>
              <a:ahLst/>
              <a:cxnLst/>
              <a:rect l="l" t="t" r="r" b="b"/>
              <a:pathLst>
                <a:path w="12928" h="39281" extrusionOk="0">
                  <a:moveTo>
                    <a:pt x="6295" y="1"/>
                  </a:moveTo>
                  <a:cubicBezTo>
                    <a:pt x="5894" y="1"/>
                    <a:pt x="5492" y="265"/>
                    <a:pt x="5450" y="793"/>
                  </a:cubicBezTo>
                  <a:lnTo>
                    <a:pt x="5492" y="8524"/>
                  </a:lnTo>
                  <a:lnTo>
                    <a:pt x="1690" y="3328"/>
                  </a:lnTo>
                  <a:cubicBezTo>
                    <a:pt x="1515" y="3102"/>
                    <a:pt x="1250" y="2981"/>
                    <a:pt x="994" y="2981"/>
                  </a:cubicBezTo>
                  <a:cubicBezTo>
                    <a:pt x="817" y="2981"/>
                    <a:pt x="645" y="3038"/>
                    <a:pt x="507" y="3159"/>
                  </a:cubicBezTo>
                  <a:cubicBezTo>
                    <a:pt x="84" y="3412"/>
                    <a:pt x="0" y="3961"/>
                    <a:pt x="296" y="4342"/>
                  </a:cubicBezTo>
                  <a:lnTo>
                    <a:pt x="5196" y="11017"/>
                  </a:lnTo>
                  <a:cubicBezTo>
                    <a:pt x="5281" y="11143"/>
                    <a:pt x="5365" y="11228"/>
                    <a:pt x="5492" y="11270"/>
                  </a:cubicBezTo>
                  <a:lnTo>
                    <a:pt x="5619" y="38436"/>
                  </a:lnTo>
                  <a:cubicBezTo>
                    <a:pt x="5619" y="38900"/>
                    <a:pt x="5999" y="39281"/>
                    <a:pt x="6464" y="39281"/>
                  </a:cubicBezTo>
                  <a:cubicBezTo>
                    <a:pt x="6971" y="39281"/>
                    <a:pt x="7351" y="38900"/>
                    <a:pt x="7309" y="38436"/>
                  </a:cubicBezTo>
                  <a:lnTo>
                    <a:pt x="7224" y="17861"/>
                  </a:lnTo>
                  <a:lnTo>
                    <a:pt x="12632" y="11355"/>
                  </a:lnTo>
                  <a:cubicBezTo>
                    <a:pt x="12928" y="10974"/>
                    <a:pt x="12886" y="10468"/>
                    <a:pt x="12548" y="10172"/>
                  </a:cubicBezTo>
                  <a:cubicBezTo>
                    <a:pt x="12381" y="10024"/>
                    <a:pt x="12182" y="9957"/>
                    <a:pt x="11986" y="9957"/>
                  </a:cubicBezTo>
                  <a:cubicBezTo>
                    <a:pt x="11735" y="9957"/>
                    <a:pt x="11489" y="10066"/>
                    <a:pt x="11322" y="10256"/>
                  </a:cubicBezTo>
                  <a:lnTo>
                    <a:pt x="7224" y="15199"/>
                  </a:lnTo>
                  <a:lnTo>
                    <a:pt x="7140" y="793"/>
                  </a:lnTo>
                  <a:cubicBezTo>
                    <a:pt x="7098" y="265"/>
                    <a:pt x="6696" y="1"/>
                    <a:pt x="6295"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870" name="Google Shape;1870;p36"/>
            <p:cNvSpPr/>
            <p:nvPr/>
          </p:nvSpPr>
          <p:spPr>
            <a:xfrm>
              <a:off x="5047850" y="2301250"/>
              <a:ext cx="972775" cy="1260800"/>
            </a:xfrm>
            <a:custGeom>
              <a:avLst/>
              <a:gdLst/>
              <a:ahLst/>
              <a:cxnLst/>
              <a:rect l="l" t="t" r="r" b="b"/>
              <a:pathLst>
                <a:path w="38911" h="50432" extrusionOk="0">
                  <a:moveTo>
                    <a:pt x="19282" y="1"/>
                  </a:moveTo>
                  <a:cubicBezTo>
                    <a:pt x="8639" y="1"/>
                    <a:pt x="1" y="8002"/>
                    <a:pt x="1" y="17856"/>
                  </a:cubicBezTo>
                  <a:cubicBezTo>
                    <a:pt x="1" y="21954"/>
                    <a:pt x="1521" y="25926"/>
                    <a:pt x="4225" y="29010"/>
                  </a:cubicBezTo>
                  <a:cubicBezTo>
                    <a:pt x="6253" y="31333"/>
                    <a:pt x="7225" y="34417"/>
                    <a:pt x="6845" y="37502"/>
                  </a:cubicBezTo>
                  <a:cubicBezTo>
                    <a:pt x="6760" y="38093"/>
                    <a:pt x="6760" y="38642"/>
                    <a:pt x="6760" y="39234"/>
                  </a:cubicBezTo>
                  <a:cubicBezTo>
                    <a:pt x="6969" y="45451"/>
                    <a:pt x="12494" y="50432"/>
                    <a:pt x="19142" y="50432"/>
                  </a:cubicBezTo>
                  <a:cubicBezTo>
                    <a:pt x="19225" y="50432"/>
                    <a:pt x="19309" y="50431"/>
                    <a:pt x="19392" y="50429"/>
                  </a:cubicBezTo>
                  <a:cubicBezTo>
                    <a:pt x="26194" y="50303"/>
                    <a:pt x="31602" y="45191"/>
                    <a:pt x="31602" y="38896"/>
                  </a:cubicBezTo>
                  <a:lnTo>
                    <a:pt x="31602" y="38177"/>
                  </a:lnTo>
                  <a:cubicBezTo>
                    <a:pt x="31391" y="34671"/>
                    <a:pt x="32447" y="31249"/>
                    <a:pt x="34644" y="28545"/>
                  </a:cubicBezTo>
                  <a:cubicBezTo>
                    <a:pt x="37601" y="24954"/>
                    <a:pt x="38911" y="20307"/>
                    <a:pt x="38362" y="15702"/>
                  </a:cubicBezTo>
                  <a:cubicBezTo>
                    <a:pt x="37305" y="7548"/>
                    <a:pt x="30292" y="1042"/>
                    <a:pt x="21462" y="112"/>
                  </a:cubicBezTo>
                  <a:cubicBezTo>
                    <a:pt x="20728" y="37"/>
                    <a:pt x="20000" y="1"/>
                    <a:pt x="19282"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71" name="Google Shape;1871;p36"/>
            <p:cNvSpPr/>
            <p:nvPr/>
          </p:nvSpPr>
          <p:spPr>
            <a:xfrm>
              <a:off x="5337925" y="2783550"/>
              <a:ext cx="382750" cy="1449125"/>
            </a:xfrm>
            <a:custGeom>
              <a:avLst/>
              <a:gdLst/>
              <a:ahLst/>
              <a:cxnLst/>
              <a:rect l="l" t="t" r="r" b="b"/>
              <a:pathLst>
                <a:path w="15310" h="57965" extrusionOk="0">
                  <a:moveTo>
                    <a:pt x="7705" y="1"/>
                  </a:moveTo>
                  <a:cubicBezTo>
                    <a:pt x="7325" y="1"/>
                    <a:pt x="6987" y="339"/>
                    <a:pt x="6987" y="719"/>
                  </a:cubicBezTo>
                  <a:lnTo>
                    <a:pt x="6987" y="11070"/>
                  </a:lnTo>
                  <a:lnTo>
                    <a:pt x="1832" y="3972"/>
                  </a:lnTo>
                  <a:cubicBezTo>
                    <a:pt x="1676" y="3743"/>
                    <a:pt x="1464" y="3648"/>
                    <a:pt x="1256" y="3648"/>
                  </a:cubicBezTo>
                  <a:cubicBezTo>
                    <a:pt x="735" y="3648"/>
                    <a:pt x="239" y="4243"/>
                    <a:pt x="692" y="4817"/>
                  </a:cubicBezTo>
                  <a:lnTo>
                    <a:pt x="6564" y="12886"/>
                  </a:lnTo>
                  <a:cubicBezTo>
                    <a:pt x="6649" y="13055"/>
                    <a:pt x="6818" y="13140"/>
                    <a:pt x="6944" y="13182"/>
                  </a:cubicBezTo>
                  <a:lnTo>
                    <a:pt x="6944" y="19012"/>
                  </a:lnTo>
                  <a:lnTo>
                    <a:pt x="1410" y="12422"/>
                  </a:lnTo>
                  <a:cubicBezTo>
                    <a:pt x="1257" y="12289"/>
                    <a:pt x="1090" y="12233"/>
                    <a:pt x="931" y="12233"/>
                  </a:cubicBezTo>
                  <a:cubicBezTo>
                    <a:pt x="428" y="12233"/>
                    <a:pt x="1" y="12795"/>
                    <a:pt x="354" y="13309"/>
                  </a:cubicBezTo>
                  <a:lnTo>
                    <a:pt x="6987" y="21251"/>
                  </a:lnTo>
                  <a:lnTo>
                    <a:pt x="6987" y="57247"/>
                  </a:lnTo>
                  <a:cubicBezTo>
                    <a:pt x="6987" y="57627"/>
                    <a:pt x="7282" y="57923"/>
                    <a:pt x="7663" y="57965"/>
                  </a:cubicBezTo>
                  <a:cubicBezTo>
                    <a:pt x="8085" y="57923"/>
                    <a:pt x="8381" y="57627"/>
                    <a:pt x="8381" y="57247"/>
                  </a:cubicBezTo>
                  <a:lnTo>
                    <a:pt x="8381" y="21251"/>
                  </a:lnTo>
                  <a:lnTo>
                    <a:pt x="15014" y="13309"/>
                  </a:lnTo>
                  <a:cubicBezTo>
                    <a:pt x="15309" y="13013"/>
                    <a:pt x="15267" y="12591"/>
                    <a:pt x="14971" y="12337"/>
                  </a:cubicBezTo>
                  <a:cubicBezTo>
                    <a:pt x="14834" y="12219"/>
                    <a:pt x="14661" y="12156"/>
                    <a:pt x="14489" y="12156"/>
                  </a:cubicBezTo>
                  <a:cubicBezTo>
                    <a:pt x="14290" y="12156"/>
                    <a:pt x="14093" y="12240"/>
                    <a:pt x="13957" y="12422"/>
                  </a:cubicBezTo>
                  <a:lnTo>
                    <a:pt x="8381" y="19012"/>
                  </a:lnTo>
                  <a:lnTo>
                    <a:pt x="8381" y="13182"/>
                  </a:lnTo>
                  <a:cubicBezTo>
                    <a:pt x="8550" y="13140"/>
                    <a:pt x="8719" y="13055"/>
                    <a:pt x="8803" y="12886"/>
                  </a:cubicBezTo>
                  <a:lnTo>
                    <a:pt x="14676" y="4817"/>
                  </a:lnTo>
                  <a:cubicBezTo>
                    <a:pt x="15129" y="4243"/>
                    <a:pt x="14632" y="3648"/>
                    <a:pt x="14111" y="3648"/>
                  </a:cubicBezTo>
                  <a:cubicBezTo>
                    <a:pt x="13903" y="3648"/>
                    <a:pt x="13692" y="3743"/>
                    <a:pt x="13535" y="3972"/>
                  </a:cubicBezTo>
                  <a:lnTo>
                    <a:pt x="8381" y="11070"/>
                  </a:lnTo>
                  <a:lnTo>
                    <a:pt x="8381" y="719"/>
                  </a:lnTo>
                  <a:cubicBezTo>
                    <a:pt x="8381" y="339"/>
                    <a:pt x="8085" y="1"/>
                    <a:pt x="7705"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872" name="Google Shape;1872;p36"/>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873" name="Google Shape;1873;p36"/>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1874" name="Google Shape;1874;p36"/>
          <p:cNvGrpSpPr/>
          <p:nvPr/>
        </p:nvGrpSpPr>
        <p:grpSpPr>
          <a:xfrm>
            <a:off x="8652553" y="3886783"/>
            <a:ext cx="3722743" cy="3086532"/>
            <a:chOff x="202950" y="1579375"/>
            <a:chExt cx="1537900" cy="1275075"/>
          </a:xfrm>
        </p:grpSpPr>
        <p:sp>
          <p:nvSpPr>
            <p:cNvPr id="1875" name="Google Shape;1875;p36"/>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1876" name="Google Shape;1876;p36"/>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121900" tIns="121900" rIns="121900" bIns="121900" anchor="ctr" anchorCtr="0">
              <a:noAutofit/>
            </a:bodyPr>
            <a:lstStyle/>
            <a:p>
              <a:endParaRPr sz="2489"/>
            </a:p>
          </p:txBody>
        </p:sp>
        <p:sp>
          <p:nvSpPr>
            <p:cNvPr id="1877" name="Google Shape;1877;p36"/>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1878" name="Google Shape;1878;p36"/>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879" name="Google Shape;1879;p36"/>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880" name="Google Shape;1880;p36"/>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881" name="Google Shape;1881;p36"/>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882" name="Google Shape;1882;p36"/>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121900" tIns="121900" rIns="121900" bIns="121900" anchor="ctr" anchorCtr="0">
              <a:noAutofit/>
            </a:bodyPr>
            <a:lstStyle/>
            <a:p>
              <a:endParaRPr sz="2489"/>
            </a:p>
          </p:txBody>
        </p:sp>
        <p:sp>
          <p:nvSpPr>
            <p:cNvPr id="1883" name="Google Shape;1883;p36"/>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84" name="Google Shape;1884;p36"/>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121900" tIns="121900" rIns="121900" bIns="121900" anchor="ctr" anchorCtr="0">
              <a:noAutofit/>
            </a:bodyPr>
            <a:lstStyle/>
            <a:p>
              <a:endParaRPr sz="2489"/>
            </a:p>
          </p:txBody>
        </p:sp>
        <p:sp>
          <p:nvSpPr>
            <p:cNvPr id="1885" name="Google Shape;1885;p36"/>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886" name="Google Shape;1886;p36"/>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887" name="Google Shape;1887;p36"/>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88" name="Google Shape;1888;p36"/>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grpSp>
      <p:sp>
        <p:nvSpPr>
          <p:cNvPr id="1889" name="Google Shape;1889;p36"/>
          <p:cNvSpPr/>
          <p:nvPr/>
        </p:nvSpPr>
        <p:spPr>
          <a:xfrm>
            <a:off x="1259913" y="1081661"/>
            <a:ext cx="1423203" cy="848248"/>
          </a:xfrm>
          <a:custGeom>
            <a:avLst/>
            <a:gdLst/>
            <a:ahLst/>
            <a:cxnLst/>
            <a:rect l="l" t="t" r="r" b="b"/>
            <a:pathLst>
              <a:path w="35870" h="21379" extrusionOk="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890" name="Google Shape;1890;p36"/>
          <p:cNvSpPr/>
          <p:nvPr/>
        </p:nvSpPr>
        <p:spPr>
          <a:xfrm>
            <a:off x="7305567" y="416801"/>
            <a:ext cx="2207440" cy="1297207"/>
          </a:xfrm>
          <a:custGeom>
            <a:avLst/>
            <a:gdLst/>
            <a:ahLst/>
            <a:cxnLst/>
            <a:rect l="l" t="t" r="r" b="b"/>
            <a:pathLst>
              <a:path w="35870" h="21379" extrusionOk="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892" name="Google Shape;1892;p36"/>
          <p:cNvSpPr/>
          <p:nvPr/>
        </p:nvSpPr>
        <p:spPr>
          <a:xfrm>
            <a:off x="10168067" y="4935594"/>
            <a:ext cx="285336" cy="37854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893" name="Google Shape;1893;p36"/>
          <p:cNvSpPr/>
          <p:nvPr/>
        </p:nvSpPr>
        <p:spPr>
          <a:xfrm>
            <a:off x="10523667" y="4935594"/>
            <a:ext cx="285336" cy="37854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sp>
        <p:nvSpPr>
          <p:cNvPr id="1866" name="Google Shape;1866;p36"/>
          <p:cNvSpPr txBox="1">
            <a:spLocks noGrp="1"/>
          </p:cNvSpPr>
          <p:nvPr>
            <p:ph type="ctrTitle"/>
          </p:nvPr>
        </p:nvSpPr>
        <p:spPr>
          <a:xfrm>
            <a:off x="636033" y="2047280"/>
            <a:ext cx="5612400" cy="2577733"/>
          </a:xfrm>
          <a:prstGeom prst="rect">
            <a:avLst/>
          </a:prstGeom>
        </p:spPr>
        <p:txBody>
          <a:bodyPr spcFirstLastPara="1" wrap="square" lIns="121900" tIns="121900" rIns="121900" bIns="121900" anchor="b" anchorCtr="0">
            <a:noAutofit/>
          </a:bodyPr>
          <a:lstStyle/>
          <a:p>
            <a:r>
              <a:rPr lang="en-US" dirty="0">
                <a:solidFill>
                  <a:schemeClr val="lt2"/>
                </a:solidFill>
              </a:rPr>
              <a:t>Thank You for paying attention</a:t>
            </a:r>
          </a:p>
        </p:txBody>
      </p:sp>
      <p:sp>
        <p:nvSpPr>
          <p:cNvPr id="5" name="Pravouholník 4">
            <a:extLst>
              <a:ext uri="{FF2B5EF4-FFF2-40B4-BE49-F238E27FC236}">
                <a16:creationId xmlns:a16="http://schemas.microsoft.com/office/drawing/2014/main" id="{C0D8D78C-E2BF-291E-6AAD-59C277EEEB97}"/>
              </a:ext>
            </a:extLst>
          </p:cNvPr>
          <p:cNvSpPr/>
          <p:nvPr/>
        </p:nvSpPr>
        <p:spPr>
          <a:xfrm>
            <a:off x="3311091" y="5789720"/>
            <a:ext cx="2937342" cy="318980"/>
          </a:xfrm>
          <a:prstGeom prst="rect">
            <a:avLst/>
          </a:prstGeom>
          <a:solidFill>
            <a:srgbClr val="EEF8F8"/>
          </a:solidFill>
          <a:ln>
            <a:solidFill>
              <a:srgbClr val="EE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cs-CZ" dirty="0"/>
              <a:t>WALK</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803472"/>
            <a:ext cx="9524317" cy="2677656"/>
          </a:xfrm>
          <a:prstGeom prst="rect">
            <a:avLst/>
          </a:prstGeom>
          <a:noFill/>
        </p:spPr>
        <p:txBody>
          <a:bodyPr wrap="square" rtlCol="0">
            <a:spAutoFit/>
          </a:bodyPr>
          <a:lstStyle/>
          <a:p>
            <a:r>
              <a:rPr lang="en-US" sz="2200" dirty="0"/>
              <a:t>Walking is the most basic of locomotor skills, it involves the transfer of weight from one foot to another while moving either forwards or backwards. Walking appears in every facet of everyday life. Walking to school, recovering between more intensive movements in game situations, recreational activities, and moving from one room to another at home are all examples of the need for proficient walking technique. </a:t>
            </a:r>
            <a:r>
              <a:rPr lang="en-US" sz="1800" i="1" dirty="0">
                <a:solidFill>
                  <a:schemeClr val="bg1">
                    <a:lumMod val="50000"/>
                  </a:schemeClr>
                </a:solidFill>
                <a:latin typeface="Arial" panose="020B0604020202020204" pitchFamily="34" charset="0"/>
                <a:cs typeface="Arial" panose="020B0604020202020204" pitchFamily="34" charset="0"/>
              </a:rPr>
              <a:t>(</a:t>
            </a:r>
            <a:r>
              <a:rPr lang="en-US" sz="1800" i="1" dirty="0">
                <a:solidFill>
                  <a:schemeClr val="bg1">
                    <a:lumMod val="50000"/>
                  </a:schemeClr>
                </a:solidFill>
                <a:effectLst/>
                <a:latin typeface="Arial" panose="020B0604020202020204" pitchFamily="34" charset="0"/>
                <a:cs typeface="Arial" panose="020B0604020202020204" pitchFamily="34" charset="0"/>
              </a:rPr>
              <a:t>PDST. Move Well, Move Often: Developing the physically literate child through the lens of fundamental movement skills. Book 2 - Skills and Activities, PE Curriculum, Dublin, 2017.)</a:t>
            </a:r>
            <a:endParaRPr lang="en-US" sz="2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957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cs-CZ" dirty="0"/>
              <a:t>WALK - HEALTH VS TRANSPORT</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803472"/>
            <a:ext cx="9524317" cy="3293209"/>
          </a:xfrm>
          <a:prstGeom prst="rect">
            <a:avLst/>
          </a:prstGeom>
          <a:noFill/>
        </p:spPr>
        <p:txBody>
          <a:bodyPr wrap="square" rtlCol="0">
            <a:spAutoFit/>
          </a:bodyPr>
          <a:lstStyle/>
          <a:p>
            <a:r>
              <a:rPr lang="en-US" sz="2200" dirty="0">
                <a:effectLst/>
                <a:latin typeface="Arial" panose="020B0604020202020204" pitchFamily="34" charset="0"/>
                <a:ea typeface="Calibri" panose="020F0502020204030204" pitchFamily="34" charset="0"/>
                <a:cs typeface="Arial" panose="020B0604020202020204" pitchFamily="34" charset="0"/>
              </a:rPr>
              <a:t>Walking research tends to reside in two bodies of literature (</a:t>
            </a:r>
            <a:r>
              <a:rPr lang="en-US" sz="2200" b="1" dirty="0">
                <a:effectLst/>
                <a:latin typeface="Arial" panose="020B0604020202020204" pitchFamily="34" charset="0"/>
                <a:ea typeface="Calibri" panose="020F0502020204030204" pitchFamily="34" charset="0"/>
                <a:cs typeface="Arial" panose="020B0604020202020204" pitchFamily="34" charset="0"/>
              </a:rPr>
              <a:t>health/leisure versus</a:t>
            </a:r>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2200" b="1" dirty="0">
                <a:effectLst/>
                <a:latin typeface="Arial" panose="020B0604020202020204" pitchFamily="34" charset="0"/>
                <a:ea typeface="Calibri" panose="020F0502020204030204" pitchFamily="34" charset="0"/>
                <a:cs typeface="Arial" panose="020B0604020202020204" pitchFamily="34" charset="0"/>
              </a:rPr>
              <a:t>transport/land-use</a:t>
            </a:r>
            <a:r>
              <a:rPr lang="en-US" sz="2200" dirty="0">
                <a:effectLst/>
                <a:latin typeface="Arial" panose="020B0604020202020204" pitchFamily="34" charset="0"/>
                <a:ea typeface="Calibri" panose="020F0502020204030204" pitchFamily="34" charset="0"/>
                <a:cs typeface="Arial" panose="020B0604020202020204" pitchFamily="34" charset="0"/>
              </a:rPr>
              <a:t>), both with their own viewpoints, methods, and policy orientations. Both approaches to walking research have suffered from a lack of objective data on walking behavior, typically relying on recall questionnaires using subjective categories of walking frequencies and durations. </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(MILLWARD, Hugh, Jamie SPINNEY a Darren SCOTT. </a:t>
            </a:r>
            <a:r>
              <a:rPr lang="en-US"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Active-transport walking behavior: destinations, durations, distances. Journal of Transport Geography</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[online]. 2013, 28, 101-110 [cit. 2023-01-08]. ISSN 09666923. </a:t>
            </a:r>
            <a:r>
              <a:rPr lang="en-US"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doi:10.1016/j.jtrangeo.2012.11.012)</a:t>
            </a:r>
            <a:endPar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sk-CZ"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474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cs-CZ" dirty="0"/>
              <a:t>WALK - HEALTH VS TRANSPORT</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803472"/>
            <a:ext cx="9524317" cy="4031873"/>
          </a:xfrm>
          <a:prstGeom prst="rect">
            <a:avLst/>
          </a:prstGeom>
          <a:noFill/>
        </p:spPr>
        <p:txBody>
          <a:bodyPr wrap="square" rtlCol="0">
            <a:spAutoFit/>
          </a:bodyPr>
          <a:lstStyle/>
          <a:p>
            <a:r>
              <a:rPr lang="en-GB" sz="2200" dirty="0">
                <a:effectLst/>
                <a:latin typeface="Arial" panose="020B0604020202020204" pitchFamily="34" charset="0"/>
                <a:ea typeface="Calibri" panose="020F0502020204030204" pitchFamily="34" charset="0"/>
                <a:cs typeface="Arial" panose="020B0604020202020204" pitchFamily="34" charset="0"/>
              </a:rPr>
              <a:t>Public health research sees walking more as a </a:t>
            </a:r>
            <a:r>
              <a:rPr lang="en-GB" sz="2200" b="1" dirty="0">
                <a:effectLst/>
                <a:latin typeface="Arial" panose="020B0604020202020204" pitchFamily="34" charset="0"/>
                <a:ea typeface="Calibri" panose="020F0502020204030204" pitchFamily="34" charset="0"/>
                <a:cs typeface="Arial" panose="020B0604020202020204" pitchFamily="34" charset="0"/>
              </a:rPr>
              <a:t>physical activity </a:t>
            </a:r>
            <a:r>
              <a:rPr lang="en-GB" sz="2200" b="1" dirty="0" err="1">
                <a:effectLst/>
                <a:latin typeface="Arial" panose="020B0604020202020204" pitchFamily="34" charset="0"/>
                <a:ea typeface="Calibri" panose="020F0502020204030204" pitchFamily="34" charset="0"/>
                <a:cs typeface="Arial" panose="020B0604020202020204" pitchFamily="34" charset="0"/>
              </a:rPr>
              <a:t>behavior</a:t>
            </a:r>
            <a:r>
              <a:rPr lang="en-GB" sz="2200" dirty="0">
                <a:effectLst/>
                <a:latin typeface="Arial" panose="020B0604020202020204" pitchFamily="34" charset="0"/>
                <a:ea typeface="Calibri" panose="020F0502020204030204" pitchFamily="34" charset="0"/>
                <a:cs typeface="Arial" panose="020B0604020202020204" pitchFamily="34" charset="0"/>
              </a:rPr>
              <a:t>, transportation research considers walking as </a:t>
            </a:r>
            <a:r>
              <a:rPr lang="en-GB" sz="2200" b="1" dirty="0">
                <a:effectLst/>
                <a:latin typeface="Arial" panose="020B0604020202020204" pitchFamily="34" charset="0"/>
                <a:ea typeface="Calibri" panose="020F0502020204030204" pitchFamily="34" charset="0"/>
                <a:cs typeface="Arial" panose="020B0604020202020204" pitchFamily="34" charset="0"/>
              </a:rPr>
              <a:t>one of multiple modes of travel</a:t>
            </a:r>
            <a:r>
              <a:rPr lang="en-GB" sz="2200" dirty="0">
                <a:effectLst/>
                <a:latin typeface="Arial" panose="020B0604020202020204" pitchFamily="34" charset="0"/>
                <a:ea typeface="Calibri" panose="020F0502020204030204" pitchFamily="34" charset="0"/>
                <a:cs typeface="Arial" panose="020B0604020202020204" pitchFamily="34" charset="0"/>
              </a:rPr>
              <a:t>. This difference influences the perspective on the duration of walking. While walkability research considers additional time spent walking as a </a:t>
            </a:r>
            <a:r>
              <a:rPr lang="en-GB" sz="2200" b="1" dirty="0">
                <a:effectLst/>
                <a:latin typeface="Arial" panose="020B0604020202020204" pitchFamily="34" charset="0"/>
                <a:ea typeface="Calibri" panose="020F0502020204030204" pitchFamily="34" charset="0"/>
                <a:cs typeface="Arial" panose="020B0604020202020204" pitchFamily="34" charset="0"/>
              </a:rPr>
              <a:t>healthy activity</a:t>
            </a:r>
            <a:r>
              <a:rPr lang="en-GB" sz="2200" dirty="0">
                <a:effectLst/>
                <a:latin typeface="Arial" panose="020B0604020202020204" pitchFamily="34" charset="0"/>
                <a:ea typeface="Calibri" panose="020F0502020204030204" pitchFamily="34" charset="0"/>
                <a:cs typeface="Arial" panose="020B0604020202020204" pitchFamily="34" charset="0"/>
              </a:rPr>
              <a:t>, transportation research considers walking in terms of impedance, and additional time spent walking thus constitutes a problem with respect to using other modes of transportation. In short, </a:t>
            </a:r>
            <a:r>
              <a:rPr lang="en-GB" sz="2200" b="1" dirty="0">
                <a:effectLst/>
                <a:latin typeface="Arial" panose="020B0604020202020204" pitchFamily="34" charset="0"/>
                <a:ea typeface="Calibri" panose="020F0502020204030204" pitchFamily="34" charset="0"/>
                <a:cs typeface="Arial" panose="020B0604020202020204" pitchFamily="34" charset="0"/>
              </a:rPr>
              <a:t>more walking is preferable from a health perspective, while less walking is preferable from a transportation perspective.</a:t>
            </a:r>
            <a:r>
              <a:rPr lang="sk-CZ" sz="2200" b="1" dirty="0">
                <a:effectLst/>
                <a:latin typeface="Arial" panose="020B0604020202020204" pitchFamily="34" charset="0"/>
                <a:cs typeface="Arial" panose="020B0604020202020204" pitchFamily="34" charset="0"/>
              </a:rPr>
              <a:t> </a:t>
            </a:r>
            <a:r>
              <a:rPr lang="sk-CZ" sz="1800" b="1" dirty="0">
                <a:solidFill>
                  <a:schemeClr val="bg1">
                    <a:lumMod val="50000"/>
                  </a:schemeClr>
                </a:solidFill>
                <a:effectLst/>
                <a:latin typeface="Arial" panose="020B0604020202020204" pitchFamily="34" charset="0"/>
                <a:cs typeface="Arial" panose="020B0604020202020204" pitchFamily="34" charset="0"/>
              </a:rPr>
              <a:t>(</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LACHAPELLE, </a:t>
            </a:r>
            <a:r>
              <a:rPr lang="cs-CZ"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Ugo</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cs-CZ"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Reconciling</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cs-CZ"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the</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cs-CZ"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Construct</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cs-CZ"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of</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cs-CZ"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Walking</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in </a:t>
            </a:r>
            <a:r>
              <a:rPr lang="cs-CZ"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Physical</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cs-CZ"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Activity</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and </a:t>
            </a:r>
            <a:r>
              <a:rPr lang="cs-CZ"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Transportation</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cs-CZ"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Research</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cs-CZ" sz="1800" i="1"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American</a:t>
            </a:r>
            <a:r>
              <a:rPr lang="cs-CZ"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cs-CZ" sz="1800" i="1"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Journal</a:t>
            </a:r>
            <a:r>
              <a:rPr lang="cs-CZ"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cs-CZ" sz="1800" i="1"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of</a:t>
            </a:r>
            <a:r>
              <a:rPr lang="cs-CZ"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cs-CZ" sz="1800" i="1"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Preventive</a:t>
            </a:r>
            <a:r>
              <a:rPr lang="cs-CZ"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cs-CZ" sz="1800" i="1"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Medicine</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[online]. 2009, </a:t>
            </a:r>
            <a:r>
              <a:rPr lang="cs-CZ"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37</a:t>
            </a:r>
            <a:r>
              <a:rPr lang="cs-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(4), 372-373 [cit. 2023-03-03]. ISSN 07493797. Dostupné z: doi:10.1016/j.amepre.2009.06.012</a:t>
            </a:r>
            <a:r>
              <a:rPr lang="sk-CZ" sz="18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r>
            <a:endPar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122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cs-CZ" dirty="0"/>
              <a:t>WALK - HEALTH</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803472"/>
            <a:ext cx="9524317" cy="4739759"/>
          </a:xfrm>
          <a:prstGeom prst="rect">
            <a:avLst/>
          </a:prstGeom>
          <a:noFill/>
        </p:spPr>
        <p:txBody>
          <a:bodyPr wrap="square" rtlCol="0">
            <a:spAutoFit/>
          </a:bodyPr>
          <a:lstStyle/>
          <a:p>
            <a:r>
              <a:rPr lang="en-US" sz="2200" dirty="0">
                <a:effectLst/>
                <a:latin typeface="Arial" panose="020B0604020202020204" pitchFamily="34" charset="0"/>
                <a:ea typeface="Calibri" panose="020F0502020204030204" pitchFamily="34" charset="0"/>
                <a:cs typeface="Arial" panose="020B0604020202020204" pitchFamily="34" charset="0"/>
              </a:rPr>
              <a:t>Regular walking in proper posture for </a:t>
            </a:r>
            <a:r>
              <a:rPr lang="en-US" sz="2200" b="1" dirty="0">
                <a:effectLst/>
                <a:latin typeface="Arial" panose="020B0604020202020204" pitchFamily="34" charset="0"/>
                <a:ea typeface="Calibri" panose="020F0502020204030204" pitchFamily="34" charset="0"/>
                <a:cs typeface="Arial" panose="020B0604020202020204" pitchFamily="34" charset="0"/>
              </a:rPr>
              <a:t>30 minutes five days a week </a:t>
            </a:r>
            <a:r>
              <a:rPr lang="en-US" sz="2200" dirty="0">
                <a:effectLst/>
                <a:latin typeface="Arial" panose="020B0604020202020204" pitchFamily="34" charset="0"/>
                <a:ea typeface="Calibri" panose="020F0502020204030204" pitchFamily="34" charset="0"/>
                <a:cs typeface="Arial" panose="020B0604020202020204" pitchFamily="34" charset="0"/>
              </a:rPr>
              <a:t>has proven to reduce risk factors and benefit overall health in numerous ways. Walking prevents the risk of developing certain types of cancer (breast and colon), type II diabetes, cardiovascular diseases, as well as depression. </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(BENJAK, Tomislav. </a:t>
            </a:r>
            <a:r>
              <a:rPr lang="en-US"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Walk your way to health: October 15 – World Walking Day. Croatian Medical Journal</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[online]. 2012, </a:t>
            </a:r>
            <a:r>
              <a:rPr lang="en-US"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53</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(5), 507-508 [cit. 2023-01-08]. ISSN 0353-9504. </a:t>
            </a:r>
            <a:r>
              <a:rPr lang="en-US"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doi:10.3325/cmj.2012.53.507)</a:t>
            </a:r>
          </a:p>
          <a:p>
            <a:endParaRPr lang="en-US" sz="1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It can be assumed that even a physical exercise </a:t>
            </a:r>
            <a:r>
              <a:rPr lang="en-US" sz="2200" dirty="0" err="1">
                <a:effectLst/>
                <a:latin typeface="Arial" panose="020B0604020202020204" pitchFamily="34" charset="0"/>
                <a:ea typeface="Calibri" panose="020F0502020204030204" pitchFamily="34" charset="0"/>
                <a:cs typeface="Arial" panose="020B0604020202020204" pitchFamily="34" charset="0"/>
              </a:rPr>
              <a:t>programme</a:t>
            </a:r>
            <a:r>
              <a:rPr lang="en-US" sz="2200" dirty="0">
                <a:effectLst/>
                <a:latin typeface="Arial" panose="020B0604020202020204" pitchFamily="34" charset="0"/>
                <a:ea typeface="Calibri" panose="020F0502020204030204" pitchFamily="34" charset="0"/>
                <a:cs typeface="Arial" panose="020B0604020202020204" pitchFamily="34" charset="0"/>
              </a:rPr>
              <a:t>, such as walking at a self-selected pace for </a:t>
            </a:r>
            <a:r>
              <a:rPr lang="en-US" sz="2200" b="1" dirty="0">
                <a:effectLst/>
                <a:latin typeface="Arial" panose="020B0604020202020204" pitchFamily="34" charset="0"/>
                <a:ea typeface="Calibri" panose="020F0502020204030204" pitchFamily="34" charset="0"/>
                <a:cs typeface="Arial" panose="020B0604020202020204" pitchFamily="34" charset="0"/>
              </a:rPr>
              <a:t>45–60 min </a:t>
            </a:r>
            <a:r>
              <a:rPr lang="en-US" sz="2200" dirty="0">
                <a:effectLst/>
                <a:latin typeface="Arial" panose="020B0604020202020204" pitchFamily="34" charset="0"/>
                <a:ea typeface="Calibri" panose="020F0502020204030204" pitchFamily="34" charset="0"/>
                <a:cs typeface="Arial" panose="020B0604020202020204" pitchFamily="34" charset="0"/>
              </a:rPr>
              <a:t>might enhance mood with the associated changes in brain cortical activity. </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(VOGT, Tobias, Stefan SCHNEIDER, Vera BRÜMMER a Heiko K. STRÜDER. </a:t>
            </a:r>
            <a:r>
              <a:rPr lang="en-US"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Frontal EEG asymmetry: The effects of sustained walking in the elderly. Neuroscience Letters</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[online]. 2010, </a:t>
            </a:r>
            <a:r>
              <a:rPr lang="en-US"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485</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(2), 134-137 [cit. 2023-01-08]. ISSN 03043940. </a:t>
            </a:r>
            <a:r>
              <a:rPr lang="en-US"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doi:10.1016/j.neulet.2010.09.001)</a:t>
            </a:r>
            <a:endPar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sk-CZ"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747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cs-CZ" dirty="0"/>
              <a:t>WALK - HEALTH</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803472"/>
            <a:ext cx="9524317" cy="3447098"/>
          </a:xfrm>
          <a:prstGeom prst="rect">
            <a:avLst/>
          </a:prstGeom>
          <a:noFill/>
        </p:spPr>
        <p:txBody>
          <a:bodyPr wrap="square" rtlCol="0">
            <a:spAutoFit/>
          </a:bodyPr>
          <a:lstStyle/>
          <a:p>
            <a:r>
              <a:rPr lang="en-US" sz="2200" dirty="0">
                <a:effectLst/>
                <a:latin typeface="Arial" panose="020B0604020202020204" pitchFamily="34" charset="0"/>
                <a:ea typeface="Calibri" panose="020F0502020204030204" pitchFamily="34" charset="0"/>
                <a:cs typeface="Arial" panose="020B0604020202020204" pitchFamily="34" charset="0"/>
              </a:rPr>
              <a:t>As a physically active level, a </a:t>
            </a:r>
            <a:r>
              <a:rPr lang="en-US" sz="2200" b="1" dirty="0">
                <a:effectLst/>
                <a:latin typeface="Arial" panose="020B0604020202020204" pitchFamily="34" charset="0"/>
                <a:ea typeface="Calibri" panose="020F0502020204030204" pitchFamily="34" charset="0"/>
                <a:cs typeface="Arial" panose="020B0604020202020204" pitchFamily="34" charset="0"/>
              </a:rPr>
              <a:t>10 000 steps/day </a:t>
            </a:r>
            <a:r>
              <a:rPr lang="en-US" sz="2200" dirty="0">
                <a:effectLst/>
                <a:latin typeface="Arial" panose="020B0604020202020204" pitchFamily="34" charset="0"/>
                <a:ea typeface="Calibri" panose="020F0502020204030204" pitchFamily="34" charset="0"/>
                <a:cs typeface="Arial" panose="020B0604020202020204" pitchFamily="34" charset="0"/>
              </a:rPr>
              <a:t>walking becomes a commonly-acknowledged goal for daily fitness across the world through media. </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(WATTANAPISIT, A., &amp; THANAMEE, S. (2017). </a:t>
            </a:r>
            <a:r>
              <a:rPr lang="en-US"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Evidence behind 10,000 steps walking. Journal of Health Research</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31</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(3), 241–248 [cit. 2023-01-08]. </a:t>
            </a:r>
            <a:r>
              <a:rPr lang="en-US"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a:t>
            </a:r>
            <a:r>
              <a:rPr lang="en-US"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doi.org</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/10.14456/jhr.2017.30)</a:t>
            </a:r>
          </a:p>
          <a:p>
            <a:endPar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Within step challenge programs, the </a:t>
            </a:r>
            <a:r>
              <a:rPr lang="en-US" sz="2200" b="1" dirty="0">
                <a:effectLst/>
                <a:latin typeface="Arial" panose="020B0604020202020204" pitchFamily="34" charset="0"/>
                <a:ea typeface="Calibri" panose="020F0502020204030204" pitchFamily="34" charset="0"/>
                <a:cs typeface="Arial" panose="020B0604020202020204" pitchFamily="34" charset="0"/>
              </a:rPr>
              <a:t>10 000 steps </a:t>
            </a:r>
            <a:r>
              <a:rPr lang="en-US" sz="2200" dirty="0">
                <a:effectLst/>
                <a:latin typeface="Arial" panose="020B0604020202020204" pitchFamily="34" charset="0"/>
                <a:ea typeface="Calibri" panose="020F0502020204030204" pitchFamily="34" charset="0"/>
                <a:cs typeface="Arial" panose="020B0604020202020204" pitchFamily="34" charset="0"/>
              </a:rPr>
              <a:t>goal roughly equate to </a:t>
            </a:r>
            <a:r>
              <a:rPr lang="en-US" sz="2200" b="1" dirty="0">
                <a:effectLst/>
                <a:latin typeface="Arial" panose="020B0604020202020204" pitchFamily="34" charset="0"/>
                <a:ea typeface="Calibri" panose="020F0502020204030204" pitchFamily="34" charset="0"/>
                <a:cs typeface="Arial" panose="020B0604020202020204" pitchFamily="34" charset="0"/>
              </a:rPr>
              <a:t>8 km of walking per day </a:t>
            </a:r>
            <a:r>
              <a:rPr lang="en-US" sz="2200" dirty="0">
                <a:effectLst/>
                <a:latin typeface="Arial" panose="020B0604020202020204" pitchFamily="34" charset="0"/>
                <a:ea typeface="Calibri" panose="020F0502020204030204" pitchFamily="34" charset="0"/>
                <a:cs typeface="Arial" panose="020B0604020202020204" pitchFamily="34" charset="0"/>
              </a:rPr>
              <a:t>(around </a:t>
            </a:r>
            <a:r>
              <a:rPr lang="en-US" sz="2200" b="1" dirty="0">
                <a:effectLst/>
                <a:latin typeface="Arial" panose="020B0604020202020204" pitchFamily="34" charset="0"/>
                <a:ea typeface="Calibri" panose="020F0502020204030204" pitchFamily="34" charset="0"/>
                <a:cs typeface="Arial" panose="020B0604020202020204" pitchFamily="34" charset="0"/>
              </a:rPr>
              <a:t>1.5 to 2 h of walking</a:t>
            </a:r>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HALLAM, K. T., S. BILSBOROUGH a M. DE COURTEN. </a:t>
            </a:r>
            <a:r>
              <a:rPr lang="en-US"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“Happy feet”: evaluating the benefits of a 100-day 10,000 step challenge on mental health and wellbeing. BMC Psychiatry </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[online]. 2018, </a:t>
            </a:r>
            <a:r>
              <a:rPr lang="en-US" sz="18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18</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(1) [cit. 2023-01-08]. ISSN 1471-244X. </a:t>
            </a:r>
            <a:r>
              <a:rPr lang="en-US"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US"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doi:10.1186/s12888-018-1609-y)</a:t>
            </a:r>
            <a:endPar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12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cs-CZ" dirty="0"/>
              <a:t>WALK - ENVIRONMENT</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803472"/>
            <a:ext cx="9524317" cy="4708981"/>
          </a:xfrm>
          <a:prstGeom prst="rect">
            <a:avLst/>
          </a:prstGeom>
          <a:noFill/>
        </p:spPr>
        <p:txBody>
          <a:bodyPr wrap="square" rtlCol="0">
            <a:spAutoFit/>
          </a:bodyPr>
          <a:lstStyle/>
          <a:p>
            <a:r>
              <a:rPr lang="en-GB" sz="2200" dirty="0">
                <a:effectLst/>
                <a:latin typeface="Arial" panose="020B0604020202020204" pitchFamily="34" charset="0"/>
                <a:ea typeface="Calibri" panose="020F0502020204030204" pitchFamily="34" charset="0"/>
                <a:cs typeface="Arial" panose="020B0604020202020204" pitchFamily="34" charset="0"/>
              </a:rPr>
              <a:t>Private </a:t>
            </a:r>
            <a:r>
              <a:rPr lang="en-GB" sz="2200" b="1" dirty="0">
                <a:effectLst/>
                <a:latin typeface="Arial" panose="020B0604020202020204" pitchFamily="34" charset="0"/>
                <a:ea typeface="Calibri" panose="020F0502020204030204" pitchFamily="34" charset="0"/>
                <a:cs typeface="Arial" panose="020B0604020202020204" pitchFamily="34" charset="0"/>
              </a:rPr>
              <a:t>automobiles are the least energy-efficient </a:t>
            </a:r>
            <a:r>
              <a:rPr lang="en-GB" sz="2200" dirty="0">
                <a:effectLst/>
                <a:latin typeface="Arial" panose="020B0604020202020204" pitchFamily="34" charset="0"/>
                <a:ea typeface="Calibri" panose="020F0502020204030204" pitchFamily="34" charset="0"/>
                <a:cs typeface="Arial" panose="020B0604020202020204" pitchFamily="34" charset="0"/>
              </a:rPr>
              <a:t>and most ecologically damaging means of moving people within cities; </a:t>
            </a:r>
            <a:r>
              <a:rPr lang="en-GB" sz="2200" b="1" dirty="0">
                <a:effectLst/>
                <a:latin typeface="Arial" panose="020B0604020202020204" pitchFamily="34" charset="0"/>
                <a:ea typeface="Calibri" panose="020F0502020204030204" pitchFamily="34" charset="0"/>
                <a:cs typeface="Arial" panose="020B0604020202020204" pitchFamily="34" charset="0"/>
              </a:rPr>
              <a:t>bicycles and walking are the most energy-efficient, environmentally sound and healthy forms of urban transportation</a:t>
            </a:r>
            <a:r>
              <a:rPr lang="en-GB" sz="2200" dirty="0">
                <a:effectLst/>
                <a:latin typeface="Arial" panose="020B0604020202020204" pitchFamily="34" charset="0"/>
                <a:ea typeface="Calibri" panose="020F0502020204030204" pitchFamily="34" charset="0"/>
                <a:cs typeface="Arial" panose="020B0604020202020204" pitchFamily="34" charset="0"/>
              </a:rPr>
              <a:t>; transit is in between. The speed, comfort and convenience of cars makes them formidable competitors with alternative modes particularly when perceived costs are low. To make matters worse, cars have become the most potent symbol of the consumer society. </a:t>
            </a:r>
            <a:endParaRPr lang="en-GB" sz="22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bg1">
                  <a:lumMod val="50000"/>
                </a:schemeClr>
              </a:solidFill>
              <a:latin typeface="Arial" panose="020B0604020202020204" pitchFamily="34" charset="0"/>
              <a:cs typeface="Arial" panose="020B0604020202020204" pitchFamily="34" charset="0"/>
            </a:endParaRPr>
          </a:p>
          <a:p>
            <a:r>
              <a:rPr lang="en-GB" sz="2200" dirty="0">
                <a:effectLst/>
                <a:latin typeface="Arial" panose="020B0604020202020204" pitchFamily="34" charset="0"/>
                <a:ea typeface="Calibri" panose="020F0502020204030204" pitchFamily="34" charset="0"/>
                <a:cs typeface="Arial" panose="020B0604020202020204" pitchFamily="34" charset="0"/>
              </a:rPr>
              <a:t>Placing </a:t>
            </a:r>
            <a:r>
              <a:rPr lang="en-GB" sz="2200" b="1" dirty="0">
                <a:effectLst/>
                <a:latin typeface="Arial" panose="020B0604020202020204" pitchFamily="34" charset="0"/>
                <a:ea typeface="Calibri" panose="020F0502020204030204" pitchFamily="34" charset="0"/>
                <a:cs typeface="Arial" panose="020B0604020202020204" pitchFamily="34" charset="0"/>
              </a:rPr>
              <a:t>priority in transportation </a:t>
            </a:r>
            <a:r>
              <a:rPr lang="en-GB" sz="2200" dirty="0">
                <a:effectLst/>
                <a:latin typeface="Arial" panose="020B0604020202020204" pitchFamily="34" charset="0"/>
                <a:ea typeface="Calibri" panose="020F0502020204030204" pitchFamily="34" charset="0"/>
                <a:cs typeface="Arial" panose="020B0604020202020204" pitchFamily="34" charset="0"/>
              </a:rPr>
              <a:t>spending on infrastructure for preferred modes – transit, </a:t>
            </a:r>
            <a:r>
              <a:rPr lang="en-GB" sz="2200" b="1" dirty="0">
                <a:effectLst/>
                <a:latin typeface="Arial" panose="020B0604020202020204" pitchFamily="34" charset="0"/>
                <a:ea typeface="Calibri" panose="020F0502020204030204" pitchFamily="34" charset="0"/>
                <a:cs typeface="Arial" panose="020B0604020202020204" pitchFamily="34" charset="0"/>
              </a:rPr>
              <a:t>cycling, walking </a:t>
            </a:r>
            <a:r>
              <a:rPr lang="en-GB" sz="2200" dirty="0">
                <a:effectLst/>
                <a:latin typeface="Arial" panose="020B0604020202020204" pitchFamily="34" charset="0"/>
                <a:ea typeface="Calibri" panose="020F0502020204030204" pitchFamily="34" charset="0"/>
                <a:cs typeface="Arial" panose="020B0604020202020204" pitchFamily="34" charset="0"/>
              </a:rPr>
              <a:t>– and increasing the costs associated with auto use (e.g., higher road and parking fees) would help move us in the right direction. </a:t>
            </a:r>
            <a:r>
              <a:rPr lang="en-US" sz="2200" dirty="0">
                <a:solidFill>
                  <a:schemeClr val="bg1">
                    <a:lumMod val="50000"/>
                  </a:schemeClr>
                </a:solidFill>
                <a:latin typeface="Arial" panose="020B0604020202020204" pitchFamily="34" charset="0"/>
                <a:cs typeface="Arial" panose="020B0604020202020204" pitchFamily="34" charset="0"/>
              </a:rPr>
              <a:t>(</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REES, William. </a:t>
            </a:r>
            <a:r>
              <a:rPr lang="en-GB"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Ecological footprints and urban transportation.</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800" i="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Sustainable Transport</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[online]. Cambridge, England: Elsevier, 2003, 3-19 [cit. 2023-02-12]. ISBN 9781855736146. </a:t>
            </a:r>
            <a:r>
              <a:rPr lang="en-GB" sz="18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Dostupné</a:t>
            </a:r>
            <a:r>
              <a:rPr lang="en-GB"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z: doi:10.1016/C2013-0-17820-8</a:t>
            </a:r>
            <a:r>
              <a:rPr lang="sk-CZ" sz="1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r>
            <a:endParaRPr lang="sk-CZ" sz="18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072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666-669C-4CFE-B581-BC48B41FE493}"/>
              </a:ext>
            </a:extLst>
          </p:cNvPr>
          <p:cNvSpPr>
            <a:spLocks noGrp="1"/>
          </p:cNvSpPr>
          <p:nvPr>
            <p:ph type="ctrTitle"/>
          </p:nvPr>
        </p:nvSpPr>
        <p:spPr/>
        <p:txBody>
          <a:bodyPr/>
          <a:lstStyle/>
          <a:p>
            <a:r>
              <a:rPr lang="cs-CZ" dirty="0"/>
              <a:t>DECIDING TO WALK</a:t>
            </a:r>
            <a:endParaRPr lang="en-US" dirty="0"/>
          </a:p>
        </p:txBody>
      </p:sp>
      <p:grpSp>
        <p:nvGrpSpPr>
          <p:cNvPr id="5" name="Google Shape;174;p16">
            <a:extLst>
              <a:ext uri="{FF2B5EF4-FFF2-40B4-BE49-F238E27FC236}">
                <a16:creationId xmlns:a16="http://schemas.microsoft.com/office/drawing/2014/main" id="{CD2675EC-C7BB-550F-0580-E30C49CE50BD}"/>
              </a:ext>
            </a:extLst>
          </p:cNvPr>
          <p:cNvGrpSpPr/>
          <p:nvPr/>
        </p:nvGrpSpPr>
        <p:grpSpPr>
          <a:xfrm>
            <a:off x="10972862" y="4043624"/>
            <a:ext cx="1384596" cy="2902072"/>
            <a:chOff x="2106350" y="2477950"/>
            <a:chExt cx="872425" cy="1828576"/>
          </a:xfrm>
        </p:grpSpPr>
        <p:sp>
          <p:nvSpPr>
            <p:cNvPr id="6" name="Google Shape;175;p16">
              <a:extLst>
                <a:ext uri="{FF2B5EF4-FFF2-40B4-BE49-F238E27FC236}">
                  <a16:creationId xmlns:a16="http://schemas.microsoft.com/office/drawing/2014/main" id="{17423D2B-2FA4-B2A9-0CD7-2C18D5F6C9BB}"/>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121900" tIns="121900" rIns="121900" bIns="121900" anchor="ctr" anchorCtr="0">
              <a:noAutofit/>
            </a:bodyPr>
            <a:lstStyle/>
            <a:p>
              <a:endParaRPr sz="2489"/>
            </a:p>
          </p:txBody>
        </p:sp>
        <p:sp>
          <p:nvSpPr>
            <p:cNvPr id="7" name="Google Shape;176;p16">
              <a:extLst>
                <a:ext uri="{FF2B5EF4-FFF2-40B4-BE49-F238E27FC236}">
                  <a16:creationId xmlns:a16="http://schemas.microsoft.com/office/drawing/2014/main" id="{A76C0DEA-013F-52B5-64F6-1BD04A05C7EF}"/>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grpSp>
        <p:nvGrpSpPr>
          <p:cNvPr id="8" name="Google Shape;177;p16">
            <a:extLst>
              <a:ext uri="{FF2B5EF4-FFF2-40B4-BE49-F238E27FC236}">
                <a16:creationId xmlns:a16="http://schemas.microsoft.com/office/drawing/2014/main" id="{3488C224-88C0-873E-74E2-4CCE9FF1181C}"/>
              </a:ext>
            </a:extLst>
          </p:cNvPr>
          <p:cNvGrpSpPr/>
          <p:nvPr/>
        </p:nvGrpSpPr>
        <p:grpSpPr>
          <a:xfrm>
            <a:off x="10706739" y="5317247"/>
            <a:ext cx="1007469" cy="1733077"/>
            <a:chOff x="5609750" y="3138575"/>
            <a:chExt cx="634800" cy="1092000"/>
          </a:xfrm>
        </p:grpSpPr>
        <p:sp>
          <p:nvSpPr>
            <p:cNvPr id="9" name="Google Shape;178;p16">
              <a:extLst>
                <a:ext uri="{FF2B5EF4-FFF2-40B4-BE49-F238E27FC236}">
                  <a16:creationId xmlns:a16="http://schemas.microsoft.com/office/drawing/2014/main" id="{27B25D4A-142C-9A9E-9DD4-F7CF555E625F}"/>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121900" tIns="121900" rIns="121900" bIns="121900" anchor="ctr" anchorCtr="0">
              <a:noAutofit/>
            </a:bodyPr>
            <a:lstStyle/>
            <a:p>
              <a:endParaRPr sz="2489"/>
            </a:p>
          </p:txBody>
        </p:sp>
        <p:sp>
          <p:nvSpPr>
            <p:cNvPr id="10" name="Google Shape;179;p16">
              <a:extLst>
                <a:ext uri="{FF2B5EF4-FFF2-40B4-BE49-F238E27FC236}">
                  <a16:creationId xmlns:a16="http://schemas.microsoft.com/office/drawing/2014/main" id="{1EDFE42A-D7C3-4BFA-2998-41AE01972BF1}"/>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121900" tIns="121900" rIns="121900" bIns="121900" anchor="ctr" anchorCtr="0">
              <a:noAutofit/>
            </a:bodyPr>
            <a:lstStyle/>
            <a:p>
              <a:endParaRPr sz="2489"/>
            </a:p>
          </p:txBody>
        </p:sp>
      </p:grpSp>
      <p:sp>
        <p:nvSpPr>
          <p:cNvPr id="3" name="BlokTextu 2">
            <a:extLst>
              <a:ext uri="{FF2B5EF4-FFF2-40B4-BE49-F238E27FC236}">
                <a16:creationId xmlns:a16="http://schemas.microsoft.com/office/drawing/2014/main" id="{0DB6F117-246B-B618-75CD-DE42A21BE30E}"/>
              </a:ext>
            </a:extLst>
          </p:cNvPr>
          <p:cNvSpPr txBox="1"/>
          <p:nvPr/>
        </p:nvSpPr>
        <p:spPr>
          <a:xfrm>
            <a:off x="899685" y="1803472"/>
            <a:ext cx="9524317" cy="4832092"/>
          </a:xfrm>
          <a:prstGeom prst="rect">
            <a:avLst/>
          </a:prstGeom>
          <a:noFill/>
        </p:spPr>
        <p:txBody>
          <a:bodyPr wrap="square" rtlCol="0">
            <a:spAutoFit/>
          </a:bodyPr>
          <a:lstStyle/>
          <a:p>
            <a:r>
              <a:rPr lang="en-US" sz="2200" dirty="0">
                <a:effectLst/>
                <a:latin typeface="Arial" panose="020B0604020202020204" pitchFamily="34" charset="0"/>
                <a:ea typeface="Calibri" panose="020F0502020204030204" pitchFamily="34" charset="0"/>
                <a:cs typeface="Arial" panose="020B0604020202020204" pitchFamily="34" charset="0"/>
              </a:rPr>
              <a:t>The quantity of walking may be more related to how often the walking activity takes place. Once the walking activity takes place, the condition of the built environment is often the dominant factor that influences the quality of the walking activity, determining </a:t>
            </a:r>
            <a:r>
              <a:rPr lang="en-US" sz="2200" b="1" dirty="0">
                <a:effectLst/>
                <a:latin typeface="Arial" panose="020B0604020202020204" pitchFamily="34" charset="0"/>
                <a:ea typeface="Calibri" panose="020F0502020204030204" pitchFamily="34" charset="0"/>
                <a:cs typeface="Arial" panose="020B0604020202020204" pitchFamily="34" charset="0"/>
              </a:rPr>
              <a:t>how convenient, pleasant, interesting, and safe it </a:t>
            </a:r>
            <a:r>
              <a:rPr lang="en-US" sz="2200" dirty="0">
                <a:effectLst/>
                <a:latin typeface="Arial" panose="020B0604020202020204" pitchFamily="34" charset="0"/>
                <a:ea typeface="Calibri" panose="020F0502020204030204" pitchFamily="34" charset="0"/>
                <a:cs typeface="Arial" panose="020B0604020202020204" pitchFamily="34" charset="0"/>
              </a:rPr>
              <a:t>becomes, it is inevitable that the quality of walking is heavily determined by the condition of the built environment, since it constitutes the physical setting of the activity.</a:t>
            </a:r>
            <a:endParaRPr lang="en-US" sz="2200" dirty="0">
              <a:latin typeface="Arial" panose="020B0604020202020204" pitchFamily="34" charset="0"/>
              <a:ea typeface="Calibri" panose="020F0502020204030204" pitchFamily="34" charset="0"/>
              <a:cs typeface="Arial" panose="020B0604020202020204" pitchFamily="34" charset="0"/>
            </a:endParaRPr>
          </a:p>
          <a:p>
            <a:endParaRPr lang="en-US" sz="2200" dirty="0">
              <a:effectLst/>
              <a:latin typeface="Arial" panose="020B0604020202020204" pitchFamily="34" charset="0"/>
              <a:ea typeface="Calibri" panose="020F0502020204030204" pitchFamily="34" charset="0"/>
              <a:cs typeface="Arial" panose="020B0604020202020204" pitchFamily="34" charset="0"/>
            </a:endParaRPr>
          </a:p>
          <a:p>
            <a:r>
              <a:rPr lang="en-US" sz="2200" b="1" dirty="0">
                <a:effectLst/>
                <a:latin typeface="Arial" panose="020B0604020202020204" pitchFamily="34" charset="0"/>
                <a:ea typeface="Calibri" panose="020F0502020204030204" pitchFamily="34" charset="0"/>
                <a:cs typeface="Arial" panose="020B0604020202020204" pitchFamily="34" charset="0"/>
              </a:rPr>
              <a:t>Transportation research could contribute to the understanding of how walking could be chosen </a:t>
            </a:r>
            <a:r>
              <a:rPr lang="en-US" sz="2200" dirty="0">
                <a:effectLst/>
                <a:latin typeface="Arial" panose="020B0604020202020204" pitchFamily="34" charset="0"/>
                <a:ea typeface="Calibri" panose="020F0502020204030204" pitchFamily="34" charset="0"/>
                <a:cs typeface="Arial" panose="020B0604020202020204" pitchFamily="34" charset="0"/>
              </a:rPr>
              <a:t>in preference to other (motorized) modes of transport with respect to certain kinds of walking behavior, but many other questions should be raised as well outside of the issue of transport itself.</a:t>
            </a:r>
            <a:endParaRPr lang="sk-CZ" sz="2200" dirty="0">
              <a:effectLst/>
              <a:latin typeface="Arial" panose="020B0604020202020204" pitchFamily="34" charset="0"/>
              <a:ea typeface="Calibri" panose="020F0502020204030204" pitchFamily="34" charset="0"/>
              <a:cs typeface="Arial" panose="020B0604020202020204" pitchFamily="34" charset="0"/>
            </a:endParaRPr>
          </a:p>
          <a:p>
            <a:endParaRPr lang="sk-CZ" sz="2200" dirty="0">
              <a:effectLst/>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 </a:t>
            </a:r>
            <a:endParaRPr lang="en-US" sz="2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491666"/>
      </p:ext>
    </p:extLst>
  </p:cSld>
  <p:clrMapOvr>
    <a:masterClrMapping/>
  </p:clrMapOvr>
</p:sld>
</file>

<file path=ppt/theme/theme1.xml><?xml version="1.0" encoding="utf-8"?>
<a:theme xmlns:a="http://schemas.openxmlformats.org/drawingml/2006/main" name="Real Estate Marketing Plan ">
  <a:themeElements>
    <a:clrScheme name="Simple Light">
      <a:dk1>
        <a:srgbClr val="000000"/>
      </a:dk1>
      <a:lt1>
        <a:srgbClr val="FFFFFF"/>
      </a:lt1>
      <a:dk2>
        <a:srgbClr val="D39C2D"/>
      </a:dk2>
      <a:lt2>
        <a:srgbClr val="F9BF3E"/>
      </a:lt2>
      <a:accent1>
        <a:srgbClr val="FFCB64"/>
      </a:accent1>
      <a:accent2>
        <a:srgbClr val="FCD977"/>
      </a:accent2>
      <a:accent3>
        <a:srgbClr val="FFE48D"/>
      </a:accent3>
      <a:accent4>
        <a:srgbClr val="74C1B9"/>
      </a:accent4>
      <a:accent5>
        <a:srgbClr val="9AD7D2"/>
      </a:accent5>
      <a:accent6>
        <a:srgbClr val="E2A334"/>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1194</TotalTime>
  <Words>2917</Words>
  <Application>Microsoft Macintosh PowerPoint</Application>
  <PresentationFormat>Širokouhlá</PresentationFormat>
  <Paragraphs>172</Paragraphs>
  <Slides>24</Slides>
  <Notes>5</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24</vt:i4>
      </vt:variant>
    </vt:vector>
  </HeadingPairs>
  <TitlesOfParts>
    <vt:vector size="31" baseType="lpstr">
      <vt:lpstr>Montserrat ExtraBold</vt:lpstr>
      <vt:lpstr>Arial</vt:lpstr>
      <vt:lpstr>Squada One</vt:lpstr>
      <vt:lpstr>EB Garamond</vt:lpstr>
      <vt:lpstr>Montserrat Light</vt:lpstr>
      <vt:lpstr>Barlow Light</vt:lpstr>
      <vt:lpstr>Real Estate Marketing Plan </vt:lpstr>
      <vt:lpstr>Walking, policies and strategies worldwide  [Pěší doprava z pohledu strategií a politik v ČR a ve světě]   Yossi Zachar</vt:lpstr>
      <vt:lpstr>Significance of the topic</vt:lpstr>
      <vt:lpstr>WALK</vt:lpstr>
      <vt:lpstr>WALK - HEALTH VS TRANSPORT</vt:lpstr>
      <vt:lpstr>WALK - HEALTH VS TRANSPORT</vt:lpstr>
      <vt:lpstr>WALK - HEALTH</vt:lpstr>
      <vt:lpstr>WALK - HEALTH</vt:lpstr>
      <vt:lpstr>WALK - ENVIRONMENT</vt:lpstr>
      <vt:lpstr>DECIDING TO WALK</vt:lpstr>
      <vt:lpstr>CONVINCING PEOPLE TO WALK</vt:lpstr>
      <vt:lpstr>CONVINCING PEOPLE TO WALK</vt:lpstr>
      <vt:lpstr>DECIDING TO WALK</vt:lpstr>
      <vt:lpstr>POLITICAL VIEWS</vt:lpstr>
      <vt:lpstr>FOREIGN STRATEGIES, POLICIES</vt:lpstr>
      <vt:lpstr>FOREIGN STRATEGIES, POLICIES</vt:lpstr>
      <vt:lpstr>FOREIGN STRATEGIES, POLICIES</vt:lpstr>
      <vt:lpstr>FOREIGN STRATEGIES, POLICIES</vt:lpstr>
      <vt:lpstr>FOREIGN STRATEGIES, POLICIES</vt:lpstr>
      <vt:lpstr>FOREIGN STRATEGIES, POLICIES</vt:lpstr>
      <vt:lpstr>LOCAL STRATEGIES, POLICIES</vt:lpstr>
      <vt:lpstr>LOCAL STRATEGIES, POLICIES</vt:lpstr>
      <vt:lpstr>LOCAL STRATEGIES, POLICIES</vt:lpstr>
      <vt:lpstr>LOCAL STRATEGIES, POLICIES</vt:lpstr>
      <vt:lpstr>Thank You for paying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Chýbajúce pešie prepojenia medzi okrajovými časťami Prahy    Yussuf Zachar</dc:title>
  <dc:creator>Yussuf Zachar</dc:creator>
  <cp:lastModifiedBy>Yussuf Zachar</cp:lastModifiedBy>
  <cp:revision>3</cp:revision>
  <dcterms:modified xsi:type="dcterms:W3CDTF">2023-09-17T11:45:43Z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avedOnce">
    <vt:lpwstr>true</vt:lpwstr>
  </property>
</Properties>
</file>